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73" r:id="rId1"/>
    <p:sldMasterId id="2147483711" r:id="rId2"/>
    <p:sldMasterId id="2147483720" r:id="rId3"/>
    <p:sldMasterId id="2147483730" r:id="rId4"/>
    <p:sldMasterId id="2147483734" r:id="rId5"/>
    <p:sldMasterId id="2147483738" r:id="rId6"/>
    <p:sldMasterId id="2147483742" r:id="rId7"/>
  </p:sldMasterIdLst>
  <p:notesMasterIdLst>
    <p:notesMasterId r:id="rId31"/>
  </p:notesMasterIdLst>
  <p:handoutMasterIdLst>
    <p:handoutMasterId r:id="rId32"/>
  </p:handoutMasterIdLst>
  <p:sldIdLst>
    <p:sldId id="829" r:id="rId8"/>
    <p:sldId id="671" r:id="rId9"/>
    <p:sldId id="830" r:id="rId10"/>
    <p:sldId id="814" r:id="rId11"/>
    <p:sldId id="835" r:id="rId12"/>
    <p:sldId id="836" r:id="rId13"/>
    <p:sldId id="849" r:id="rId14"/>
    <p:sldId id="850" r:id="rId15"/>
    <p:sldId id="837" r:id="rId16"/>
    <p:sldId id="841" r:id="rId17"/>
    <p:sldId id="842" r:id="rId18"/>
    <p:sldId id="832" r:id="rId19"/>
    <p:sldId id="843" r:id="rId20"/>
    <p:sldId id="833" r:id="rId21"/>
    <p:sldId id="845" r:id="rId22"/>
    <p:sldId id="846" r:id="rId23"/>
    <p:sldId id="831" r:id="rId24"/>
    <p:sldId id="844" r:id="rId25"/>
    <p:sldId id="839" r:id="rId26"/>
    <p:sldId id="838" r:id="rId27"/>
    <p:sldId id="840" r:id="rId28"/>
    <p:sldId id="847" r:id="rId29"/>
    <p:sldId id="848" r:id="rId30"/>
  </p:sldIdLst>
  <p:sldSz cx="12190413" cy="6858000"/>
  <p:notesSz cx="6669088" cy="9926638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Open Sans Condensed" panose="020B0604020202020204" charset="0"/>
      <p:bold r:id="rId37"/>
    </p:embeddedFont>
    <p:embeddedFont>
      <p:font typeface="Open Sans Light" panose="020B0604020202020204" charset="0"/>
      <p:regular r:id="rId38"/>
      <p:italic r:id="rId39"/>
    </p:embeddedFont>
    <p:embeddedFont>
      <p:font typeface="Bebas Neue" panose="020B0506020202020201" charset="0"/>
      <p:regular r:id="rId40"/>
    </p:embeddedFont>
    <p:embeddedFont>
      <p:font typeface="Calibri Light" panose="020F0302020204030204" pitchFamily="34" charset="0"/>
      <p:regular r:id="rId41"/>
      <p:italic r:id="rId42"/>
    </p:embeddedFont>
  </p:embeddedFontLst>
  <p:custDataLst>
    <p:tags r:id="rId43"/>
  </p:custDataLst>
  <p:defaultTextStyle>
    <a:defPPr>
      <a:defRPr lang="de-DE"/>
    </a:defPPr>
    <a:lvl1pPr marL="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POWERPOINT TEMPLATE" id="{CCC10D6E-D2BF-4572-BDDC-4296AF05B336}">
          <p14:sldIdLst>
            <p14:sldId id="829"/>
            <p14:sldId id="671"/>
            <p14:sldId id="830"/>
            <p14:sldId id="814"/>
            <p14:sldId id="835"/>
            <p14:sldId id="836"/>
            <p14:sldId id="849"/>
            <p14:sldId id="850"/>
            <p14:sldId id="837"/>
            <p14:sldId id="841"/>
            <p14:sldId id="842"/>
            <p14:sldId id="832"/>
            <p14:sldId id="843"/>
            <p14:sldId id="833"/>
            <p14:sldId id="845"/>
            <p14:sldId id="846"/>
            <p14:sldId id="831"/>
            <p14:sldId id="844"/>
            <p14:sldId id="839"/>
            <p14:sldId id="838"/>
            <p14:sldId id="840"/>
            <p14:sldId id="847"/>
            <p14:sldId id="8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38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39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984">
          <p15:clr>
            <a:srgbClr val="A4A3A4"/>
          </p15:clr>
        </p15:guide>
        <p15:guide id="8" pos="349">
          <p15:clr>
            <a:srgbClr val="A4A3A4"/>
          </p15:clr>
        </p15:guide>
        <p15:guide id="9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  <a:srgbClr val="D6EAF8"/>
    <a:srgbClr val="E6E6E6"/>
    <a:srgbClr val="F8F8F8"/>
    <a:srgbClr val="DEDEDE"/>
    <a:srgbClr val="CFCFCF"/>
    <a:srgbClr val="F2F2F2"/>
    <a:srgbClr val="EAEAEA"/>
    <a:srgbClr val="000000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2" autoAdjust="0"/>
    <p:restoredTop sz="98874" autoAdjust="0"/>
  </p:normalViewPr>
  <p:slideViewPr>
    <p:cSldViewPr snapToGrid="0" snapToObjects="1" showGuides="1">
      <p:cViewPr>
        <p:scale>
          <a:sx n="100" d="100"/>
          <a:sy n="100" d="100"/>
        </p:scale>
        <p:origin x="1224" y="450"/>
      </p:cViewPr>
      <p:guideLst>
        <p:guide orient="horz" pos="981"/>
        <p:guide pos="338"/>
        <p:guide orient="horz" pos="3657"/>
        <p:guide pos="7339"/>
        <p:guide orient="horz"/>
        <p:guide/>
        <p:guide orient="horz" pos="984"/>
        <p:guide pos="34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2478"/>
    </p:cViewPr>
  </p:sorterViewPr>
  <p:notesViewPr>
    <p:cSldViewPr snapToGrid="0" snapToObjects="1">
      <p:cViewPr varScale="1">
        <p:scale>
          <a:sx n="76" d="100"/>
          <a:sy n="76" d="100"/>
        </p:scale>
        <p:origin x="-4080" y="-102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7.fntdata"/><Relationship Id="rId21" Type="http://schemas.openxmlformats.org/officeDocument/2006/relationships/slide" Target="slides/slide14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font" Target="fonts/font4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font" Target="fonts/font3.fntdata"/><Relationship Id="rId43" Type="http://schemas.openxmlformats.org/officeDocument/2006/relationships/tags" Target="tags/tag1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3.xml"/><Relationship Id="rId41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B8FC-714E-48A2-8E44-56D25F758704}" type="datetimeFigureOut">
              <a:rPr lang="de-DE" smtClean="0"/>
              <a:t>29.06.2017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A0638-1204-433B-84FC-523B5B170F5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85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eg>
</file>

<file path=ppt/media/image12.gif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29.06.2017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00" y="744538"/>
            <a:ext cx="661828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35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5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69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86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04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20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38" algn="l" defTabSz="9140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CEB38-DA38-4F43-AFB8-94FE45CA58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30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12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12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7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14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14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13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17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17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65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19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19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306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 txBox="1">
            <a:spLocks noGrp="1" noChangeArrowheads="1"/>
          </p:cNvSpPr>
          <p:nvPr/>
        </p:nvSpPr>
        <p:spPr bwMode="auto">
          <a:xfrm>
            <a:off x="3777608" y="9428583"/>
            <a:ext cx="2889938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6" tIns="45713" rIns="91426" bIns="45713" anchor="b"/>
          <a:lstStyle/>
          <a:p>
            <a:pPr algn="r"/>
            <a:fld id="{F57D06E3-AE3D-498F-94DB-DD6B1B9AA1BA}" type="slidenum">
              <a:rPr lang="en-US" sz="1200" noProof="1" smtClean="0"/>
              <a:pPr algn="r"/>
              <a:t>21</a:t>
            </a:fld>
            <a:endParaRPr lang="en-US" sz="1200" noProof="1"/>
          </a:p>
        </p:txBody>
      </p:sp>
      <p:sp>
        <p:nvSpPr>
          <p:cNvPr id="231427" name="Rectangle 7"/>
          <p:cNvSpPr txBox="1">
            <a:spLocks noGrp="1" noChangeArrowheads="1"/>
          </p:cNvSpPr>
          <p:nvPr/>
        </p:nvSpPr>
        <p:spPr bwMode="auto">
          <a:xfrm>
            <a:off x="3780695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9" tIns="47409" rIns="94809" bIns="47409" anchor="b"/>
          <a:lstStyle/>
          <a:p>
            <a:pPr algn="r" defTabSz="947592"/>
            <a:fld id="{4325F0E8-AEB7-4879-A06E-A5A28001E07F}" type="slidenum">
              <a:rPr lang="en-US" sz="1300" smtClean="0"/>
              <a:pPr algn="r" defTabSz="947592"/>
              <a:t>21</a:t>
            </a:fld>
            <a:endParaRPr lang="en-US" sz="1300" dirty="0"/>
          </a:p>
        </p:txBody>
      </p:sp>
      <p:sp>
        <p:nvSpPr>
          <p:cNvPr id="231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400" y="744538"/>
            <a:ext cx="6619875" cy="3724275"/>
          </a:xfrm>
          <a:ln/>
        </p:spPr>
      </p:sp>
      <p:sp>
        <p:nvSpPr>
          <p:cNvPr id="231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3" y="4715154"/>
            <a:ext cx="4890665" cy="4466987"/>
          </a:xfrm>
          <a:noFill/>
          <a:ln/>
        </p:spPr>
        <p:txBody>
          <a:bodyPr lIns="94809" tIns="47409" rIns="94809" bIns="47409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27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</p:grpSpPr>
        <p:sp>
          <p:nvSpPr>
            <p:cNvPr id="20" name="Rechteck 19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tx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 baseline="0">
                <a:solidFill>
                  <a:schemeClr val="bg1"/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913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0"/>
            <a:ext cx="12190413" cy="6858000"/>
          </a:xfrm>
          <a:prstGeom prst="rect">
            <a:avLst/>
          </a:prstGeom>
          <a:solidFill>
            <a:srgbClr val="C8303F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954111" y="6076361"/>
            <a:ext cx="4275850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16253" y="6076361"/>
            <a:ext cx="914308" cy="360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16256" y="1483952"/>
            <a:ext cx="11133349" cy="4319248"/>
          </a:xfrm>
          <a:noFill/>
        </p:spPr>
        <p:txBody>
          <a:bodyPr/>
          <a:lstStyle>
            <a:lvl1pPr>
              <a:defRPr sz="2300"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bg1">
                    <a:lumMod val="75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  <p:sp>
        <p:nvSpPr>
          <p:cNvPr id="12" name="Rechteck 11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016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grpSp>
          <p:nvGrpSpPr>
            <p:cNvPr id="3" name="Gruppieren 2"/>
            <p:cNvGrpSpPr/>
            <p:nvPr userDrawn="1"/>
          </p:nvGrpSpPr>
          <p:grpSpPr>
            <a:xfrm>
              <a:off x="-205628" y="-1"/>
              <a:ext cx="12396041" cy="6858001"/>
              <a:chOff x="-205628" y="-1"/>
              <a:chExt cx="12396041" cy="6858001"/>
            </a:xfrm>
          </p:grpSpPr>
          <p:sp>
            <p:nvSpPr>
              <p:cNvPr id="17" name="Rechteck 16"/>
              <p:cNvSpPr/>
              <p:nvPr userDrawn="1"/>
            </p:nvSpPr>
            <p:spPr>
              <a:xfrm>
                <a:off x="0" y="-1"/>
                <a:ext cx="12190413" cy="6858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 sz="2000"/>
              </a:p>
            </p:txBody>
          </p:sp>
          <p:sp>
            <p:nvSpPr>
              <p:cNvPr id="18" name="Freeform 6"/>
              <p:cNvSpPr>
                <a:spLocks/>
              </p:cNvSpPr>
              <p:nvPr userDrawn="1"/>
            </p:nvSpPr>
            <p:spPr bwMode="auto">
              <a:xfrm>
                <a:off x="0" y="4038600"/>
                <a:ext cx="12190413" cy="2819400"/>
              </a:xfrm>
              <a:custGeom>
                <a:avLst/>
                <a:gdLst>
                  <a:gd name="T0" fmla="*/ 0 w 7751"/>
                  <a:gd name="T1" fmla="*/ 1598 h 1776"/>
                  <a:gd name="T2" fmla="*/ 148 w 7751"/>
                  <a:gd name="T3" fmla="*/ 814 h 1776"/>
                  <a:gd name="T4" fmla="*/ 237 w 7751"/>
                  <a:gd name="T5" fmla="*/ 1361 h 1776"/>
                  <a:gd name="T6" fmla="*/ 281 w 7751"/>
                  <a:gd name="T7" fmla="*/ 725 h 1776"/>
                  <a:gd name="T8" fmla="*/ 459 w 7751"/>
                  <a:gd name="T9" fmla="*/ 592 h 1776"/>
                  <a:gd name="T10" fmla="*/ 504 w 7751"/>
                  <a:gd name="T11" fmla="*/ 414 h 1776"/>
                  <a:gd name="T12" fmla="*/ 593 w 7751"/>
                  <a:gd name="T13" fmla="*/ 592 h 1776"/>
                  <a:gd name="T14" fmla="*/ 637 w 7751"/>
                  <a:gd name="T15" fmla="*/ 725 h 1776"/>
                  <a:gd name="T16" fmla="*/ 830 w 7751"/>
                  <a:gd name="T17" fmla="*/ 1051 h 1776"/>
                  <a:gd name="T18" fmla="*/ 1141 w 7751"/>
                  <a:gd name="T19" fmla="*/ 770 h 1776"/>
                  <a:gd name="T20" fmla="*/ 1334 w 7751"/>
                  <a:gd name="T21" fmla="*/ 1495 h 1776"/>
                  <a:gd name="T22" fmla="*/ 1467 w 7751"/>
                  <a:gd name="T23" fmla="*/ 1139 h 1776"/>
                  <a:gd name="T24" fmla="*/ 1689 w 7751"/>
                  <a:gd name="T25" fmla="*/ 459 h 1776"/>
                  <a:gd name="T26" fmla="*/ 2149 w 7751"/>
                  <a:gd name="T27" fmla="*/ 947 h 1776"/>
                  <a:gd name="T28" fmla="*/ 2238 w 7751"/>
                  <a:gd name="T29" fmla="*/ 45 h 1776"/>
                  <a:gd name="T30" fmla="*/ 2327 w 7751"/>
                  <a:gd name="T31" fmla="*/ 636 h 1776"/>
                  <a:gd name="T32" fmla="*/ 2697 w 7751"/>
                  <a:gd name="T33" fmla="*/ 1450 h 1776"/>
                  <a:gd name="T34" fmla="*/ 2786 w 7751"/>
                  <a:gd name="T35" fmla="*/ 222 h 1776"/>
                  <a:gd name="T36" fmla="*/ 3290 w 7751"/>
                  <a:gd name="T37" fmla="*/ 1406 h 1776"/>
                  <a:gd name="T38" fmla="*/ 3512 w 7751"/>
                  <a:gd name="T39" fmla="*/ 814 h 1776"/>
                  <a:gd name="T40" fmla="*/ 3557 w 7751"/>
                  <a:gd name="T41" fmla="*/ 681 h 1776"/>
                  <a:gd name="T42" fmla="*/ 3705 w 7751"/>
                  <a:gd name="T43" fmla="*/ 459 h 1776"/>
                  <a:gd name="T44" fmla="*/ 3883 w 7751"/>
                  <a:gd name="T45" fmla="*/ 1361 h 1776"/>
                  <a:gd name="T46" fmla="*/ 3972 w 7751"/>
                  <a:gd name="T47" fmla="*/ 725 h 1776"/>
                  <a:gd name="T48" fmla="*/ 4105 w 7751"/>
                  <a:gd name="T49" fmla="*/ 592 h 1776"/>
                  <a:gd name="T50" fmla="*/ 4194 w 7751"/>
                  <a:gd name="T51" fmla="*/ 459 h 1776"/>
                  <a:gd name="T52" fmla="*/ 4253 w 7751"/>
                  <a:gd name="T53" fmla="*/ 592 h 1776"/>
                  <a:gd name="T54" fmla="*/ 4342 w 7751"/>
                  <a:gd name="T55" fmla="*/ 592 h 1776"/>
                  <a:gd name="T56" fmla="*/ 4476 w 7751"/>
                  <a:gd name="T57" fmla="*/ 725 h 1776"/>
                  <a:gd name="T58" fmla="*/ 4802 w 7751"/>
                  <a:gd name="T59" fmla="*/ 1051 h 1776"/>
                  <a:gd name="T60" fmla="*/ 5024 w 7751"/>
                  <a:gd name="T61" fmla="*/ 770 h 1776"/>
                  <a:gd name="T62" fmla="*/ 5113 w 7751"/>
                  <a:gd name="T63" fmla="*/ 1450 h 1776"/>
                  <a:gd name="T64" fmla="*/ 5380 w 7751"/>
                  <a:gd name="T65" fmla="*/ 1139 h 1776"/>
                  <a:gd name="T66" fmla="*/ 5795 w 7751"/>
                  <a:gd name="T67" fmla="*/ 503 h 1776"/>
                  <a:gd name="T68" fmla="*/ 5884 w 7751"/>
                  <a:gd name="T69" fmla="*/ 947 h 1776"/>
                  <a:gd name="T70" fmla="*/ 6017 w 7751"/>
                  <a:gd name="T71" fmla="*/ 0 h 1776"/>
                  <a:gd name="T72" fmla="*/ 6343 w 7751"/>
                  <a:gd name="T73" fmla="*/ 636 h 1776"/>
                  <a:gd name="T74" fmla="*/ 6477 w 7751"/>
                  <a:gd name="T75" fmla="*/ 1450 h 1776"/>
                  <a:gd name="T76" fmla="*/ 6936 w 7751"/>
                  <a:gd name="T77" fmla="*/ 267 h 1776"/>
                  <a:gd name="T78" fmla="*/ 7218 w 7751"/>
                  <a:gd name="T79" fmla="*/ 1361 h 1776"/>
                  <a:gd name="T80" fmla="*/ 7307 w 7751"/>
                  <a:gd name="T81" fmla="*/ 814 h 1776"/>
                  <a:gd name="T82" fmla="*/ 7396 w 7751"/>
                  <a:gd name="T83" fmla="*/ 548 h 1776"/>
                  <a:gd name="T84" fmla="*/ 7573 w 7751"/>
                  <a:gd name="T85" fmla="*/ 459 h 1776"/>
                  <a:gd name="T86" fmla="*/ 7751 w 7751"/>
                  <a:gd name="T87" fmla="*/ 1361 h 1776"/>
                  <a:gd name="T88" fmla="*/ 0 w 7751"/>
                  <a:gd name="T89" fmla="*/ 1776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751" h="1776">
                    <a:moveTo>
                      <a:pt x="0" y="1776"/>
                    </a:moveTo>
                    <a:lnTo>
                      <a:pt x="0" y="1598"/>
                    </a:lnTo>
                    <a:lnTo>
                      <a:pt x="148" y="1495"/>
                    </a:lnTo>
                    <a:lnTo>
                      <a:pt x="148" y="814"/>
                    </a:lnTo>
                    <a:lnTo>
                      <a:pt x="237" y="814"/>
                    </a:lnTo>
                    <a:lnTo>
                      <a:pt x="237" y="1361"/>
                    </a:lnTo>
                    <a:lnTo>
                      <a:pt x="281" y="1361"/>
                    </a:lnTo>
                    <a:lnTo>
                      <a:pt x="281" y="725"/>
                    </a:lnTo>
                    <a:lnTo>
                      <a:pt x="459" y="725"/>
                    </a:lnTo>
                    <a:lnTo>
                      <a:pt x="459" y="592"/>
                    </a:lnTo>
                    <a:lnTo>
                      <a:pt x="504" y="592"/>
                    </a:lnTo>
                    <a:lnTo>
                      <a:pt x="504" y="414"/>
                    </a:lnTo>
                    <a:lnTo>
                      <a:pt x="593" y="414"/>
                    </a:lnTo>
                    <a:lnTo>
                      <a:pt x="593" y="592"/>
                    </a:lnTo>
                    <a:lnTo>
                      <a:pt x="637" y="592"/>
                    </a:lnTo>
                    <a:lnTo>
                      <a:pt x="637" y="725"/>
                    </a:lnTo>
                    <a:lnTo>
                      <a:pt x="830" y="725"/>
                    </a:lnTo>
                    <a:lnTo>
                      <a:pt x="830" y="1051"/>
                    </a:lnTo>
                    <a:lnTo>
                      <a:pt x="1141" y="1051"/>
                    </a:lnTo>
                    <a:lnTo>
                      <a:pt x="1141" y="770"/>
                    </a:lnTo>
                    <a:lnTo>
                      <a:pt x="1334" y="770"/>
                    </a:lnTo>
                    <a:lnTo>
                      <a:pt x="1334" y="1495"/>
                    </a:lnTo>
                    <a:lnTo>
                      <a:pt x="1467" y="1495"/>
                    </a:lnTo>
                    <a:lnTo>
                      <a:pt x="1467" y="1139"/>
                    </a:lnTo>
                    <a:lnTo>
                      <a:pt x="1689" y="1139"/>
                    </a:lnTo>
                    <a:lnTo>
                      <a:pt x="1689" y="459"/>
                    </a:lnTo>
                    <a:lnTo>
                      <a:pt x="2149" y="459"/>
                    </a:lnTo>
                    <a:lnTo>
                      <a:pt x="2149" y="947"/>
                    </a:lnTo>
                    <a:lnTo>
                      <a:pt x="2238" y="947"/>
                    </a:lnTo>
                    <a:lnTo>
                      <a:pt x="2238" y="45"/>
                    </a:lnTo>
                    <a:lnTo>
                      <a:pt x="2327" y="45"/>
                    </a:lnTo>
                    <a:lnTo>
                      <a:pt x="2327" y="636"/>
                    </a:lnTo>
                    <a:lnTo>
                      <a:pt x="2697" y="636"/>
                    </a:lnTo>
                    <a:lnTo>
                      <a:pt x="2697" y="1450"/>
                    </a:lnTo>
                    <a:lnTo>
                      <a:pt x="2786" y="1450"/>
                    </a:lnTo>
                    <a:lnTo>
                      <a:pt x="2786" y="222"/>
                    </a:lnTo>
                    <a:lnTo>
                      <a:pt x="3290" y="222"/>
                    </a:lnTo>
                    <a:lnTo>
                      <a:pt x="3290" y="1406"/>
                    </a:lnTo>
                    <a:lnTo>
                      <a:pt x="3512" y="1406"/>
                    </a:lnTo>
                    <a:lnTo>
                      <a:pt x="3512" y="814"/>
                    </a:lnTo>
                    <a:lnTo>
                      <a:pt x="3557" y="814"/>
                    </a:lnTo>
                    <a:lnTo>
                      <a:pt x="3557" y="681"/>
                    </a:lnTo>
                    <a:lnTo>
                      <a:pt x="3705" y="592"/>
                    </a:lnTo>
                    <a:lnTo>
                      <a:pt x="3705" y="459"/>
                    </a:lnTo>
                    <a:lnTo>
                      <a:pt x="3883" y="459"/>
                    </a:lnTo>
                    <a:lnTo>
                      <a:pt x="3883" y="1361"/>
                    </a:lnTo>
                    <a:lnTo>
                      <a:pt x="3972" y="1361"/>
                    </a:lnTo>
                    <a:lnTo>
                      <a:pt x="3972" y="725"/>
                    </a:lnTo>
                    <a:lnTo>
                      <a:pt x="4105" y="725"/>
                    </a:lnTo>
                    <a:lnTo>
                      <a:pt x="4105" y="592"/>
                    </a:lnTo>
                    <a:lnTo>
                      <a:pt x="4194" y="592"/>
                    </a:lnTo>
                    <a:lnTo>
                      <a:pt x="4194" y="459"/>
                    </a:lnTo>
                    <a:lnTo>
                      <a:pt x="4253" y="459"/>
                    </a:lnTo>
                    <a:lnTo>
                      <a:pt x="4253" y="592"/>
                    </a:lnTo>
                    <a:lnTo>
                      <a:pt x="4298" y="592"/>
                    </a:lnTo>
                    <a:lnTo>
                      <a:pt x="4342" y="592"/>
                    </a:lnTo>
                    <a:lnTo>
                      <a:pt x="4342" y="725"/>
                    </a:lnTo>
                    <a:lnTo>
                      <a:pt x="4476" y="725"/>
                    </a:lnTo>
                    <a:lnTo>
                      <a:pt x="4476" y="1051"/>
                    </a:lnTo>
                    <a:lnTo>
                      <a:pt x="4802" y="1051"/>
                    </a:lnTo>
                    <a:lnTo>
                      <a:pt x="4802" y="770"/>
                    </a:lnTo>
                    <a:lnTo>
                      <a:pt x="5024" y="770"/>
                    </a:lnTo>
                    <a:lnTo>
                      <a:pt x="5024" y="1450"/>
                    </a:lnTo>
                    <a:lnTo>
                      <a:pt x="5113" y="1450"/>
                    </a:lnTo>
                    <a:lnTo>
                      <a:pt x="5113" y="1139"/>
                    </a:lnTo>
                    <a:lnTo>
                      <a:pt x="5380" y="1139"/>
                    </a:lnTo>
                    <a:lnTo>
                      <a:pt x="5380" y="503"/>
                    </a:lnTo>
                    <a:lnTo>
                      <a:pt x="5795" y="503"/>
                    </a:lnTo>
                    <a:lnTo>
                      <a:pt x="5795" y="947"/>
                    </a:lnTo>
                    <a:lnTo>
                      <a:pt x="5884" y="947"/>
                    </a:lnTo>
                    <a:lnTo>
                      <a:pt x="5884" y="0"/>
                    </a:lnTo>
                    <a:lnTo>
                      <a:pt x="6017" y="0"/>
                    </a:lnTo>
                    <a:lnTo>
                      <a:pt x="6017" y="636"/>
                    </a:lnTo>
                    <a:lnTo>
                      <a:pt x="6343" y="636"/>
                    </a:lnTo>
                    <a:lnTo>
                      <a:pt x="6343" y="1450"/>
                    </a:lnTo>
                    <a:lnTo>
                      <a:pt x="6477" y="1450"/>
                    </a:lnTo>
                    <a:lnTo>
                      <a:pt x="6477" y="267"/>
                    </a:lnTo>
                    <a:lnTo>
                      <a:pt x="6936" y="267"/>
                    </a:lnTo>
                    <a:lnTo>
                      <a:pt x="6936" y="1361"/>
                    </a:lnTo>
                    <a:lnTo>
                      <a:pt x="7218" y="1361"/>
                    </a:lnTo>
                    <a:lnTo>
                      <a:pt x="7218" y="814"/>
                    </a:lnTo>
                    <a:lnTo>
                      <a:pt x="7307" y="814"/>
                    </a:lnTo>
                    <a:lnTo>
                      <a:pt x="7307" y="636"/>
                    </a:lnTo>
                    <a:lnTo>
                      <a:pt x="7396" y="548"/>
                    </a:lnTo>
                    <a:lnTo>
                      <a:pt x="7396" y="459"/>
                    </a:lnTo>
                    <a:lnTo>
                      <a:pt x="7573" y="459"/>
                    </a:lnTo>
                    <a:lnTo>
                      <a:pt x="7573" y="1228"/>
                    </a:lnTo>
                    <a:lnTo>
                      <a:pt x="7751" y="1361"/>
                    </a:lnTo>
                    <a:lnTo>
                      <a:pt x="7751" y="1776"/>
                    </a:lnTo>
                    <a:lnTo>
                      <a:pt x="0" y="177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460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de-DE"/>
              </a:p>
            </p:txBody>
          </p:sp>
          <p:sp>
            <p:nvSpPr>
              <p:cNvPr id="19" name="Freeform 1580"/>
              <p:cNvSpPr>
                <a:spLocks/>
              </p:cNvSpPr>
              <p:nvPr userDrawn="1"/>
            </p:nvSpPr>
            <p:spPr bwMode="auto">
              <a:xfrm>
                <a:off x="-205628" y="3381965"/>
                <a:ext cx="1484406" cy="1019592"/>
              </a:xfrm>
              <a:custGeom>
                <a:avLst/>
                <a:gdLst>
                  <a:gd name="T0" fmla="*/ 95 w 278"/>
                  <a:gd name="T1" fmla="*/ 54 h 191"/>
                  <a:gd name="T2" fmla="*/ 119 w 278"/>
                  <a:gd name="T3" fmla="*/ 29 h 191"/>
                  <a:gd name="T4" fmla="*/ 232 w 278"/>
                  <a:gd name="T5" fmla="*/ 82 h 191"/>
                  <a:gd name="T6" fmla="*/ 239 w 278"/>
                  <a:gd name="T7" fmla="*/ 91 h 191"/>
                  <a:gd name="T8" fmla="*/ 274 w 278"/>
                  <a:gd name="T9" fmla="*/ 130 h 191"/>
                  <a:gd name="T10" fmla="*/ 258 w 278"/>
                  <a:gd name="T11" fmla="*/ 178 h 191"/>
                  <a:gd name="T12" fmla="*/ 222 w 278"/>
                  <a:gd name="T13" fmla="*/ 191 h 191"/>
                  <a:gd name="T14" fmla="*/ 61 w 278"/>
                  <a:gd name="T15" fmla="*/ 191 h 191"/>
                  <a:gd name="T16" fmla="*/ 7 w 278"/>
                  <a:gd name="T17" fmla="*/ 151 h 191"/>
                  <a:gd name="T18" fmla="*/ 33 w 278"/>
                  <a:gd name="T19" fmla="*/ 88 h 191"/>
                  <a:gd name="T20" fmla="*/ 36 w 278"/>
                  <a:gd name="T21" fmla="*/ 83 h 191"/>
                  <a:gd name="T22" fmla="*/ 92 w 278"/>
                  <a:gd name="T23" fmla="*/ 53 h 191"/>
                  <a:gd name="T24" fmla="*/ 95 w 278"/>
                  <a:gd name="T25" fmla="*/ 5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" h="191">
                    <a:moveTo>
                      <a:pt x="95" y="54"/>
                    </a:moveTo>
                    <a:cubicBezTo>
                      <a:pt x="101" y="44"/>
                      <a:pt x="109" y="36"/>
                      <a:pt x="119" y="29"/>
                    </a:cubicBezTo>
                    <a:cubicBezTo>
                      <a:pt x="163" y="0"/>
                      <a:pt x="226" y="29"/>
                      <a:pt x="232" y="82"/>
                    </a:cubicBezTo>
                    <a:cubicBezTo>
                      <a:pt x="232" y="87"/>
                      <a:pt x="234" y="89"/>
                      <a:pt x="239" y="91"/>
                    </a:cubicBezTo>
                    <a:cubicBezTo>
                      <a:pt x="258" y="97"/>
                      <a:pt x="270" y="110"/>
                      <a:pt x="274" y="130"/>
                    </a:cubicBezTo>
                    <a:cubicBezTo>
                      <a:pt x="278" y="149"/>
                      <a:pt x="272" y="165"/>
                      <a:pt x="258" y="178"/>
                    </a:cubicBezTo>
                    <a:cubicBezTo>
                      <a:pt x="247" y="187"/>
                      <a:pt x="235" y="191"/>
                      <a:pt x="222" y="191"/>
                    </a:cubicBezTo>
                    <a:cubicBezTo>
                      <a:pt x="168" y="191"/>
                      <a:pt x="115" y="191"/>
                      <a:pt x="61" y="191"/>
                    </a:cubicBezTo>
                    <a:cubicBezTo>
                      <a:pt x="35" y="191"/>
                      <a:pt x="13" y="175"/>
                      <a:pt x="7" y="151"/>
                    </a:cubicBezTo>
                    <a:cubicBezTo>
                      <a:pt x="0" y="126"/>
                      <a:pt x="10" y="102"/>
                      <a:pt x="33" y="88"/>
                    </a:cubicBezTo>
                    <a:cubicBezTo>
                      <a:pt x="35" y="87"/>
                      <a:pt x="36" y="85"/>
                      <a:pt x="36" y="83"/>
                    </a:cubicBezTo>
                    <a:cubicBezTo>
                      <a:pt x="40" y="55"/>
                      <a:pt x="67" y="41"/>
                      <a:pt x="92" y="53"/>
                    </a:cubicBezTo>
                    <a:cubicBezTo>
                      <a:pt x="93" y="53"/>
                      <a:pt x="94" y="53"/>
                      <a:pt x="95" y="54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sp>
          <p:nvSpPr>
            <p:cNvPr id="24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5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4892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2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84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8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-260102" y="0"/>
            <a:ext cx="12687878" cy="6858000"/>
            <a:chOff x="-260104" y="0"/>
            <a:chExt cx="12687877" cy="6858000"/>
          </a:xfrm>
          <a:solidFill>
            <a:schemeClr val="tx1"/>
          </a:solidFill>
        </p:grpSpPr>
        <p:sp>
          <p:nvSpPr>
            <p:cNvPr id="15" name="Rechteck 14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16" name="Freeform 6"/>
            <p:cNvSpPr>
              <a:spLocks/>
            </p:cNvSpPr>
            <p:nvPr userDrawn="1"/>
          </p:nvSpPr>
          <p:spPr bwMode="auto">
            <a:xfrm>
              <a:off x="-12137" y="4466492"/>
              <a:ext cx="12202550" cy="1402496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7" name="Freeform 1580"/>
            <p:cNvSpPr>
              <a:spLocks/>
            </p:cNvSpPr>
            <p:nvPr userDrawn="1"/>
          </p:nvSpPr>
          <p:spPr bwMode="auto">
            <a:xfrm>
              <a:off x="-260104" y="4123426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80"/>
            <p:cNvSpPr>
              <a:spLocks/>
            </p:cNvSpPr>
            <p:nvPr userDrawn="1"/>
          </p:nvSpPr>
          <p:spPr bwMode="auto">
            <a:xfrm>
              <a:off x="11443066" y="3569950"/>
              <a:ext cx="984707" cy="67636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80"/>
            <p:cNvSpPr>
              <a:spLocks/>
            </p:cNvSpPr>
            <p:nvPr userDrawn="1"/>
          </p:nvSpPr>
          <p:spPr bwMode="auto">
            <a:xfrm>
              <a:off x="10563591" y="3627398"/>
              <a:ext cx="1243913" cy="854404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Rechteck 19"/>
          <p:cNvSpPr/>
          <p:nvPr userDrawn="1"/>
        </p:nvSpPr>
        <p:spPr bwMode="auto">
          <a:xfrm flipV="1">
            <a:off x="2" y="5806800"/>
            <a:ext cx="12190410" cy="10512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06" tIns="45702" rIns="91406" bIns="45702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1044376" y="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4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417196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0"/>
            <a:ext cx="12577360" cy="6858000"/>
            <a:chOff x="-205628" y="0"/>
            <a:chExt cx="12577360" cy="6858000"/>
          </a:xfrm>
        </p:grpSpPr>
        <p:sp>
          <p:nvSpPr>
            <p:cNvPr id="18" name="Rechteck 17"/>
            <p:cNvSpPr/>
            <p:nvPr userDrawn="1"/>
          </p:nvSpPr>
          <p:spPr>
            <a:xfrm>
              <a:off x="0" y="0"/>
              <a:ext cx="12190413" cy="6858000"/>
            </a:xfrm>
            <a:prstGeom prst="rect">
              <a:avLst/>
            </a:prstGeom>
            <a:solidFill>
              <a:srgbClr val="46A8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-205628" y="3381966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tx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MAST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bg1"/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Multifunktionales Anwenderfreundliches </a:t>
            </a:r>
            <a:r>
              <a:rPr lang="de-DE" dirty="0" err="1" smtClean="0"/>
              <a:t>Schulverwaltungs</a:t>
            </a:r>
            <a:r>
              <a:rPr lang="de-DE" dirty="0" smtClean="0"/>
              <a:t> Tool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9403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/>
          <p:cNvGrpSpPr/>
          <p:nvPr userDrawn="1"/>
        </p:nvGrpSpPr>
        <p:grpSpPr>
          <a:xfrm>
            <a:off x="-205628" y="-1"/>
            <a:ext cx="12577360" cy="6858001"/>
            <a:chOff x="-205628" y="-1"/>
            <a:chExt cx="12577360" cy="6858001"/>
          </a:xfrm>
        </p:grpSpPr>
        <p:sp>
          <p:nvSpPr>
            <p:cNvPr id="14" name="Rechteck 13"/>
            <p:cNvSpPr/>
            <p:nvPr userDrawn="1"/>
          </p:nvSpPr>
          <p:spPr>
            <a:xfrm>
              <a:off x="0" y="-1"/>
              <a:ext cx="12190413" cy="685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de-DE" sz="2000"/>
            </a:p>
          </p:txBody>
        </p:sp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0" y="4038600"/>
              <a:ext cx="12190413" cy="2819400"/>
            </a:xfrm>
            <a:custGeom>
              <a:avLst/>
              <a:gdLst>
                <a:gd name="T0" fmla="*/ 0 w 7751"/>
                <a:gd name="T1" fmla="*/ 1598 h 1776"/>
                <a:gd name="T2" fmla="*/ 148 w 7751"/>
                <a:gd name="T3" fmla="*/ 814 h 1776"/>
                <a:gd name="T4" fmla="*/ 237 w 7751"/>
                <a:gd name="T5" fmla="*/ 1361 h 1776"/>
                <a:gd name="T6" fmla="*/ 281 w 7751"/>
                <a:gd name="T7" fmla="*/ 725 h 1776"/>
                <a:gd name="T8" fmla="*/ 459 w 7751"/>
                <a:gd name="T9" fmla="*/ 592 h 1776"/>
                <a:gd name="T10" fmla="*/ 504 w 7751"/>
                <a:gd name="T11" fmla="*/ 414 h 1776"/>
                <a:gd name="T12" fmla="*/ 593 w 7751"/>
                <a:gd name="T13" fmla="*/ 592 h 1776"/>
                <a:gd name="T14" fmla="*/ 637 w 7751"/>
                <a:gd name="T15" fmla="*/ 725 h 1776"/>
                <a:gd name="T16" fmla="*/ 830 w 7751"/>
                <a:gd name="T17" fmla="*/ 1051 h 1776"/>
                <a:gd name="T18" fmla="*/ 1141 w 7751"/>
                <a:gd name="T19" fmla="*/ 770 h 1776"/>
                <a:gd name="T20" fmla="*/ 1334 w 7751"/>
                <a:gd name="T21" fmla="*/ 1495 h 1776"/>
                <a:gd name="T22" fmla="*/ 1467 w 7751"/>
                <a:gd name="T23" fmla="*/ 1139 h 1776"/>
                <a:gd name="T24" fmla="*/ 1689 w 7751"/>
                <a:gd name="T25" fmla="*/ 459 h 1776"/>
                <a:gd name="T26" fmla="*/ 2149 w 7751"/>
                <a:gd name="T27" fmla="*/ 947 h 1776"/>
                <a:gd name="T28" fmla="*/ 2238 w 7751"/>
                <a:gd name="T29" fmla="*/ 45 h 1776"/>
                <a:gd name="T30" fmla="*/ 2327 w 7751"/>
                <a:gd name="T31" fmla="*/ 636 h 1776"/>
                <a:gd name="T32" fmla="*/ 2697 w 7751"/>
                <a:gd name="T33" fmla="*/ 1450 h 1776"/>
                <a:gd name="T34" fmla="*/ 2786 w 7751"/>
                <a:gd name="T35" fmla="*/ 222 h 1776"/>
                <a:gd name="T36" fmla="*/ 3290 w 7751"/>
                <a:gd name="T37" fmla="*/ 1406 h 1776"/>
                <a:gd name="T38" fmla="*/ 3512 w 7751"/>
                <a:gd name="T39" fmla="*/ 814 h 1776"/>
                <a:gd name="T40" fmla="*/ 3557 w 7751"/>
                <a:gd name="T41" fmla="*/ 681 h 1776"/>
                <a:gd name="T42" fmla="*/ 3705 w 7751"/>
                <a:gd name="T43" fmla="*/ 459 h 1776"/>
                <a:gd name="T44" fmla="*/ 3883 w 7751"/>
                <a:gd name="T45" fmla="*/ 1361 h 1776"/>
                <a:gd name="T46" fmla="*/ 3972 w 7751"/>
                <a:gd name="T47" fmla="*/ 725 h 1776"/>
                <a:gd name="T48" fmla="*/ 4105 w 7751"/>
                <a:gd name="T49" fmla="*/ 592 h 1776"/>
                <a:gd name="T50" fmla="*/ 4194 w 7751"/>
                <a:gd name="T51" fmla="*/ 459 h 1776"/>
                <a:gd name="T52" fmla="*/ 4253 w 7751"/>
                <a:gd name="T53" fmla="*/ 592 h 1776"/>
                <a:gd name="T54" fmla="*/ 4342 w 7751"/>
                <a:gd name="T55" fmla="*/ 592 h 1776"/>
                <a:gd name="T56" fmla="*/ 4476 w 7751"/>
                <a:gd name="T57" fmla="*/ 725 h 1776"/>
                <a:gd name="T58" fmla="*/ 4802 w 7751"/>
                <a:gd name="T59" fmla="*/ 1051 h 1776"/>
                <a:gd name="T60" fmla="*/ 5024 w 7751"/>
                <a:gd name="T61" fmla="*/ 770 h 1776"/>
                <a:gd name="T62" fmla="*/ 5113 w 7751"/>
                <a:gd name="T63" fmla="*/ 1450 h 1776"/>
                <a:gd name="T64" fmla="*/ 5380 w 7751"/>
                <a:gd name="T65" fmla="*/ 1139 h 1776"/>
                <a:gd name="T66" fmla="*/ 5795 w 7751"/>
                <a:gd name="T67" fmla="*/ 503 h 1776"/>
                <a:gd name="T68" fmla="*/ 5884 w 7751"/>
                <a:gd name="T69" fmla="*/ 947 h 1776"/>
                <a:gd name="T70" fmla="*/ 6017 w 7751"/>
                <a:gd name="T71" fmla="*/ 0 h 1776"/>
                <a:gd name="T72" fmla="*/ 6343 w 7751"/>
                <a:gd name="T73" fmla="*/ 636 h 1776"/>
                <a:gd name="T74" fmla="*/ 6477 w 7751"/>
                <a:gd name="T75" fmla="*/ 1450 h 1776"/>
                <a:gd name="T76" fmla="*/ 6936 w 7751"/>
                <a:gd name="T77" fmla="*/ 267 h 1776"/>
                <a:gd name="T78" fmla="*/ 7218 w 7751"/>
                <a:gd name="T79" fmla="*/ 1361 h 1776"/>
                <a:gd name="T80" fmla="*/ 7307 w 7751"/>
                <a:gd name="T81" fmla="*/ 814 h 1776"/>
                <a:gd name="T82" fmla="*/ 7396 w 7751"/>
                <a:gd name="T83" fmla="*/ 548 h 1776"/>
                <a:gd name="T84" fmla="*/ 7573 w 7751"/>
                <a:gd name="T85" fmla="*/ 459 h 1776"/>
                <a:gd name="T86" fmla="*/ 7751 w 7751"/>
                <a:gd name="T87" fmla="*/ 1361 h 1776"/>
                <a:gd name="T88" fmla="*/ 0 w 7751"/>
                <a:gd name="T89" fmla="*/ 1776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751" h="1776">
                  <a:moveTo>
                    <a:pt x="0" y="1776"/>
                  </a:moveTo>
                  <a:lnTo>
                    <a:pt x="0" y="1598"/>
                  </a:lnTo>
                  <a:lnTo>
                    <a:pt x="148" y="1495"/>
                  </a:lnTo>
                  <a:lnTo>
                    <a:pt x="148" y="814"/>
                  </a:lnTo>
                  <a:lnTo>
                    <a:pt x="237" y="814"/>
                  </a:lnTo>
                  <a:lnTo>
                    <a:pt x="237" y="1361"/>
                  </a:lnTo>
                  <a:lnTo>
                    <a:pt x="281" y="1361"/>
                  </a:lnTo>
                  <a:lnTo>
                    <a:pt x="281" y="725"/>
                  </a:lnTo>
                  <a:lnTo>
                    <a:pt x="459" y="725"/>
                  </a:lnTo>
                  <a:lnTo>
                    <a:pt x="459" y="592"/>
                  </a:lnTo>
                  <a:lnTo>
                    <a:pt x="504" y="592"/>
                  </a:lnTo>
                  <a:lnTo>
                    <a:pt x="504" y="414"/>
                  </a:lnTo>
                  <a:lnTo>
                    <a:pt x="593" y="414"/>
                  </a:lnTo>
                  <a:lnTo>
                    <a:pt x="593" y="592"/>
                  </a:lnTo>
                  <a:lnTo>
                    <a:pt x="637" y="592"/>
                  </a:lnTo>
                  <a:lnTo>
                    <a:pt x="637" y="725"/>
                  </a:lnTo>
                  <a:lnTo>
                    <a:pt x="830" y="725"/>
                  </a:lnTo>
                  <a:lnTo>
                    <a:pt x="830" y="1051"/>
                  </a:lnTo>
                  <a:lnTo>
                    <a:pt x="1141" y="1051"/>
                  </a:lnTo>
                  <a:lnTo>
                    <a:pt x="1141" y="770"/>
                  </a:lnTo>
                  <a:lnTo>
                    <a:pt x="1334" y="770"/>
                  </a:lnTo>
                  <a:lnTo>
                    <a:pt x="1334" y="1495"/>
                  </a:lnTo>
                  <a:lnTo>
                    <a:pt x="1467" y="1495"/>
                  </a:lnTo>
                  <a:lnTo>
                    <a:pt x="1467" y="1139"/>
                  </a:lnTo>
                  <a:lnTo>
                    <a:pt x="1689" y="1139"/>
                  </a:lnTo>
                  <a:lnTo>
                    <a:pt x="1689" y="459"/>
                  </a:lnTo>
                  <a:lnTo>
                    <a:pt x="2149" y="459"/>
                  </a:lnTo>
                  <a:lnTo>
                    <a:pt x="2149" y="947"/>
                  </a:lnTo>
                  <a:lnTo>
                    <a:pt x="2238" y="947"/>
                  </a:lnTo>
                  <a:lnTo>
                    <a:pt x="2238" y="45"/>
                  </a:lnTo>
                  <a:lnTo>
                    <a:pt x="2327" y="45"/>
                  </a:lnTo>
                  <a:lnTo>
                    <a:pt x="2327" y="636"/>
                  </a:lnTo>
                  <a:lnTo>
                    <a:pt x="2697" y="636"/>
                  </a:lnTo>
                  <a:lnTo>
                    <a:pt x="2697" y="1450"/>
                  </a:lnTo>
                  <a:lnTo>
                    <a:pt x="2786" y="1450"/>
                  </a:lnTo>
                  <a:lnTo>
                    <a:pt x="2786" y="222"/>
                  </a:lnTo>
                  <a:lnTo>
                    <a:pt x="3290" y="222"/>
                  </a:lnTo>
                  <a:lnTo>
                    <a:pt x="3290" y="1406"/>
                  </a:lnTo>
                  <a:lnTo>
                    <a:pt x="3512" y="1406"/>
                  </a:lnTo>
                  <a:lnTo>
                    <a:pt x="3512" y="814"/>
                  </a:lnTo>
                  <a:lnTo>
                    <a:pt x="3557" y="814"/>
                  </a:lnTo>
                  <a:lnTo>
                    <a:pt x="3557" y="681"/>
                  </a:lnTo>
                  <a:lnTo>
                    <a:pt x="3705" y="592"/>
                  </a:lnTo>
                  <a:lnTo>
                    <a:pt x="3705" y="459"/>
                  </a:lnTo>
                  <a:lnTo>
                    <a:pt x="3883" y="459"/>
                  </a:lnTo>
                  <a:lnTo>
                    <a:pt x="3883" y="1361"/>
                  </a:lnTo>
                  <a:lnTo>
                    <a:pt x="3972" y="1361"/>
                  </a:lnTo>
                  <a:lnTo>
                    <a:pt x="3972" y="725"/>
                  </a:lnTo>
                  <a:lnTo>
                    <a:pt x="4105" y="725"/>
                  </a:lnTo>
                  <a:lnTo>
                    <a:pt x="4105" y="592"/>
                  </a:lnTo>
                  <a:lnTo>
                    <a:pt x="4194" y="592"/>
                  </a:lnTo>
                  <a:lnTo>
                    <a:pt x="4194" y="459"/>
                  </a:lnTo>
                  <a:lnTo>
                    <a:pt x="4253" y="459"/>
                  </a:lnTo>
                  <a:lnTo>
                    <a:pt x="4253" y="592"/>
                  </a:lnTo>
                  <a:lnTo>
                    <a:pt x="4298" y="592"/>
                  </a:lnTo>
                  <a:lnTo>
                    <a:pt x="4342" y="592"/>
                  </a:lnTo>
                  <a:lnTo>
                    <a:pt x="4342" y="725"/>
                  </a:lnTo>
                  <a:lnTo>
                    <a:pt x="4476" y="725"/>
                  </a:lnTo>
                  <a:lnTo>
                    <a:pt x="4476" y="1051"/>
                  </a:lnTo>
                  <a:lnTo>
                    <a:pt x="4802" y="1051"/>
                  </a:lnTo>
                  <a:lnTo>
                    <a:pt x="4802" y="770"/>
                  </a:lnTo>
                  <a:lnTo>
                    <a:pt x="5024" y="770"/>
                  </a:lnTo>
                  <a:lnTo>
                    <a:pt x="5024" y="1450"/>
                  </a:lnTo>
                  <a:lnTo>
                    <a:pt x="5113" y="1450"/>
                  </a:lnTo>
                  <a:lnTo>
                    <a:pt x="5113" y="1139"/>
                  </a:lnTo>
                  <a:lnTo>
                    <a:pt x="5380" y="1139"/>
                  </a:lnTo>
                  <a:lnTo>
                    <a:pt x="5380" y="503"/>
                  </a:lnTo>
                  <a:lnTo>
                    <a:pt x="5795" y="503"/>
                  </a:lnTo>
                  <a:lnTo>
                    <a:pt x="5795" y="947"/>
                  </a:lnTo>
                  <a:lnTo>
                    <a:pt x="5884" y="947"/>
                  </a:lnTo>
                  <a:lnTo>
                    <a:pt x="5884" y="0"/>
                  </a:lnTo>
                  <a:lnTo>
                    <a:pt x="6017" y="0"/>
                  </a:lnTo>
                  <a:lnTo>
                    <a:pt x="6017" y="636"/>
                  </a:lnTo>
                  <a:lnTo>
                    <a:pt x="6343" y="636"/>
                  </a:lnTo>
                  <a:lnTo>
                    <a:pt x="6343" y="1450"/>
                  </a:lnTo>
                  <a:lnTo>
                    <a:pt x="6477" y="1450"/>
                  </a:lnTo>
                  <a:lnTo>
                    <a:pt x="6477" y="267"/>
                  </a:lnTo>
                  <a:lnTo>
                    <a:pt x="6936" y="267"/>
                  </a:lnTo>
                  <a:lnTo>
                    <a:pt x="6936" y="1361"/>
                  </a:lnTo>
                  <a:lnTo>
                    <a:pt x="7218" y="1361"/>
                  </a:lnTo>
                  <a:lnTo>
                    <a:pt x="7218" y="814"/>
                  </a:lnTo>
                  <a:lnTo>
                    <a:pt x="7307" y="814"/>
                  </a:lnTo>
                  <a:lnTo>
                    <a:pt x="7307" y="636"/>
                  </a:lnTo>
                  <a:lnTo>
                    <a:pt x="7396" y="548"/>
                  </a:lnTo>
                  <a:lnTo>
                    <a:pt x="7396" y="459"/>
                  </a:lnTo>
                  <a:lnTo>
                    <a:pt x="7573" y="459"/>
                  </a:lnTo>
                  <a:lnTo>
                    <a:pt x="7573" y="1228"/>
                  </a:lnTo>
                  <a:lnTo>
                    <a:pt x="7751" y="1361"/>
                  </a:lnTo>
                  <a:lnTo>
                    <a:pt x="7751" y="1776"/>
                  </a:lnTo>
                  <a:lnTo>
                    <a:pt x="0" y="1776"/>
                  </a:lnTo>
                  <a:close/>
                </a:path>
              </a:pathLst>
            </a:custGeom>
            <a:solidFill>
              <a:schemeClr val="accent1"/>
            </a:solidFill>
            <a:ln w="460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de-DE"/>
            </a:p>
          </p:txBody>
        </p:sp>
        <p:sp>
          <p:nvSpPr>
            <p:cNvPr id="16" name="Freeform 1580"/>
            <p:cNvSpPr>
              <a:spLocks/>
            </p:cNvSpPr>
            <p:nvPr userDrawn="1"/>
          </p:nvSpPr>
          <p:spPr bwMode="auto">
            <a:xfrm>
              <a:off x="-205628" y="3381965"/>
              <a:ext cx="1484406" cy="1019592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2" name="Freeform 1580"/>
            <p:cNvSpPr>
              <a:spLocks/>
            </p:cNvSpPr>
            <p:nvPr userDrawn="1"/>
          </p:nvSpPr>
          <p:spPr bwMode="auto">
            <a:xfrm>
              <a:off x="10722012" y="2664772"/>
              <a:ext cx="1649720" cy="1133140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3" name="Freeform 1580"/>
            <p:cNvSpPr>
              <a:spLocks/>
            </p:cNvSpPr>
            <p:nvPr userDrawn="1"/>
          </p:nvSpPr>
          <p:spPr bwMode="auto">
            <a:xfrm>
              <a:off x="9566684" y="2767696"/>
              <a:ext cx="2083979" cy="1431419"/>
            </a:xfrm>
            <a:custGeom>
              <a:avLst/>
              <a:gdLst>
                <a:gd name="T0" fmla="*/ 95 w 278"/>
                <a:gd name="T1" fmla="*/ 54 h 191"/>
                <a:gd name="T2" fmla="*/ 119 w 278"/>
                <a:gd name="T3" fmla="*/ 29 h 191"/>
                <a:gd name="T4" fmla="*/ 232 w 278"/>
                <a:gd name="T5" fmla="*/ 82 h 191"/>
                <a:gd name="T6" fmla="*/ 239 w 278"/>
                <a:gd name="T7" fmla="*/ 91 h 191"/>
                <a:gd name="T8" fmla="*/ 274 w 278"/>
                <a:gd name="T9" fmla="*/ 130 h 191"/>
                <a:gd name="T10" fmla="*/ 258 w 278"/>
                <a:gd name="T11" fmla="*/ 178 h 191"/>
                <a:gd name="T12" fmla="*/ 222 w 278"/>
                <a:gd name="T13" fmla="*/ 191 h 191"/>
                <a:gd name="T14" fmla="*/ 61 w 278"/>
                <a:gd name="T15" fmla="*/ 191 h 191"/>
                <a:gd name="T16" fmla="*/ 7 w 278"/>
                <a:gd name="T17" fmla="*/ 151 h 191"/>
                <a:gd name="T18" fmla="*/ 33 w 278"/>
                <a:gd name="T19" fmla="*/ 88 h 191"/>
                <a:gd name="T20" fmla="*/ 36 w 278"/>
                <a:gd name="T21" fmla="*/ 83 h 191"/>
                <a:gd name="T22" fmla="*/ 92 w 278"/>
                <a:gd name="T23" fmla="*/ 53 h 191"/>
                <a:gd name="T24" fmla="*/ 95 w 278"/>
                <a:gd name="T25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91">
                  <a:moveTo>
                    <a:pt x="95" y="54"/>
                  </a:moveTo>
                  <a:cubicBezTo>
                    <a:pt x="101" y="44"/>
                    <a:pt x="109" y="36"/>
                    <a:pt x="119" y="29"/>
                  </a:cubicBezTo>
                  <a:cubicBezTo>
                    <a:pt x="163" y="0"/>
                    <a:pt x="226" y="29"/>
                    <a:pt x="232" y="82"/>
                  </a:cubicBezTo>
                  <a:cubicBezTo>
                    <a:pt x="232" y="87"/>
                    <a:pt x="234" y="89"/>
                    <a:pt x="239" y="91"/>
                  </a:cubicBezTo>
                  <a:cubicBezTo>
                    <a:pt x="258" y="97"/>
                    <a:pt x="270" y="110"/>
                    <a:pt x="274" y="130"/>
                  </a:cubicBezTo>
                  <a:cubicBezTo>
                    <a:pt x="278" y="149"/>
                    <a:pt x="272" y="165"/>
                    <a:pt x="258" y="178"/>
                  </a:cubicBezTo>
                  <a:cubicBezTo>
                    <a:pt x="247" y="187"/>
                    <a:pt x="235" y="191"/>
                    <a:pt x="222" y="191"/>
                  </a:cubicBezTo>
                  <a:cubicBezTo>
                    <a:pt x="168" y="191"/>
                    <a:pt x="115" y="191"/>
                    <a:pt x="61" y="191"/>
                  </a:cubicBezTo>
                  <a:cubicBezTo>
                    <a:pt x="35" y="191"/>
                    <a:pt x="13" y="175"/>
                    <a:pt x="7" y="151"/>
                  </a:cubicBezTo>
                  <a:cubicBezTo>
                    <a:pt x="0" y="126"/>
                    <a:pt x="10" y="102"/>
                    <a:pt x="33" y="88"/>
                  </a:cubicBezTo>
                  <a:cubicBezTo>
                    <a:pt x="35" y="87"/>
                    <a:pt x="36" y="85"/>
                    <a:pt x="36" y="83"/>
                  </a:cubicBezTo>
                  <a:cubicBezTo>
                    <a:pt x="40" y="55"/>
                    <a:pt x="67" y="41"/>
                    <a:pt x="92" y="53"/>
                  </a:cubicBezTo>
                  <a:cubicBezTo>
                    <a:pt x="93" y="53"/>
                    <a:pt x="94" y="53"/>
                    <a:pt x="95" y="5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10" name="Titel 1"/>
          <p:cNvSpPr>
            <a:spLocks noGrp="1"/>
          </p:cNvSpPr>
          <p:nvPr userDrawn="1">
            <p:ph type="title" hasCustomPrompt="1"/>
          </p:nvPr>
        </p:nvSpPr>
        <p:spPr>
          <a:xfrm>
            <a:off x="1073810" y="1006125"/>
            <a:ext cx="7920000" cy="1709843"/>
          </a:xfrm>
        </p:spPr>
        <p:txBody>
          <a:bodyPr tIns="0" anchor="b" anchorCtr="0">
            <a:noAutofit/>
          </a:bodyPr>
          <a:lstStyle>
            <a:lvl1pPr algn="l">
              <a:lnSpc>
                <a:spcPct val="80000"/>
              </a:lnSpc>
              <a:defRPr sz="6000" b="0" cap="none" baseline="0">
                <a:solidFill>
                  <a:schemeClr val="bg1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dirty="0" smtClean="0"/>
              <a:t>Free PowerPoint</a:t>
            </a:r>
            <a:br>
              <a:rPr lang="de-DE" dirty="0" smtClean="0"/>
            </a:br>
            <a:r>
              <a:rPr lang="de-DE" dirty="0" smtClean="0"/>
              <a:t>Template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 userDrawn="1">
            <p:ph type="body" idx="1" hasCustomPrompt="1"/>
          </p:nvPr>
        </p:nvSpPr>
        <p:spPr>
          <a:xfrm>
            <a:off x="1073814" y="2715967"/>
            <a:ext cx="7920000" cy="666000"/>
          </a:xfrm>
        </p:spPr>
        <p:txBody>
          <a:bodyPr anchor="t" anchorCtr="0"/>
          <a:lstStyle>
            <a:lvl1pPr marL="0" marR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3200">
                <a:solidFill>
                  <a:schemeClr val="accent1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</a:defRPr>
            </a:lvl1pPr>
            <a:lvl2pPr marL="45706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1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9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25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37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65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12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dirty="0" smtClean="0"/>
              <a:t>PRESENTATIONLOAD</a:t>
            </a:r>
          </a:p>
        </p:txBody>
      </p:sp>
    </p:spTree>
    <p:extLst>
      <p:ext uri="{BB962C8B-B14F-4D97-AF65-F5344CB8AC3E}">
        <p14:creationId xmlns:p14="http://schemas.microsoft.com/office/powerpoint/2010/main" val="389999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7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6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3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66" tIns="43982" rIns="87966" bIns="43982" numCol="1" anchor="t" anchorCtr="0" compatLnSpc="1">
            <a:prstTxWarp prst="textNoShape">
              <a:avLst/>
            </a:prstTxWarp>
          </a:bodyPr>
          <a:lstStyle/>
          <a:p>
            <a:pPr defTabSz="875647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74" tIns="43986" rIns="87974" bIns="43986" rtlCol="0">
            <a:spAutoFit/>
          </a:bodyPr>
          <a:lstStyle/>
          <a:p>
            <a:pPr defTabSz="875647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6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7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798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55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3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17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01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48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2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03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57" tIns="137957" rIns="137957" bIns="13795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7" y="6084000"/>
            <a:ext cx="1440001" cy="360000"/>
          </a:xfrm>
          <a:prstGeom prst="rect">
            <a:avLst/>
          </a:prstGeom>
        </p:spPr>
        <p:txBody>
          <a:bodyPr lIns="87974" tIns="43986" rIns="87974" bIns="43986"/>
          <a:lstStyle/>
          <a:p>
            <a:pPr defTabSz="875647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647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1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74" tIns="43986" rIns="87974" bIns="43986" numCol="1" anchor="t" anchorCtr="0" compatLnSpc="1">
            <a:prstTxWarp prst="textNoShape">
              <a:avLst/>
            </a:prstTxWarp>
          </a:bodyPr>
          <a:lstStyle/>
          <a:p>
            <a:pPr defTabSz="875735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82" tIns="43990" rIns="87982" bIns="43990" rtlCol="0">
            <a:spAutoFit/>
          </a:bodyPr>
          <a:lstStyle/>
          <a:p>
            <a:pPr defTabSz="875735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4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5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6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5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3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1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0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44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2" y="1483952"/>
            <a:ext cx="1113441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70" tIns="137970" rIns="137970" bIns="13797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lIns="87982" tIns="43990" rIns="87982" bIns="43990"/>
          <a:lstStyle/>
          <a:p>
            <a:pPr defTabSz="875735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735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2" y="0"/>
            <a:ext cx="12190410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9" name="Rechteck 8"/>
          <p:cNvSpPr/>
          <p:nvPr userDrawn="1"/>
        </p:nvSpPr>
        <p:spPr bwMode="auto">
          <a:xfrm flipV="1">
            <a:off x="2" y="5803200"/>
            <a:ext cx="12190410" cy="1054800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87990" tIns="43994" rIns="87990" bIns="43994" numCol="1" anchor="t" anchorCtr="0" compatLnSpc="1">
            <a:prstTxWarp prst="textNoShape">
              <a:avLst/>
            </a:prstTxWarp>
          </a:bodyPr>
          <a:lstStyle/>
          <a:p>
            <a:pPr defTabSz="875911"/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04502" y="-2129240"/>
            <a:ext cx="184712" cy="384711"/>
          </a:xfrm>
          <a:prstGeom prst="rect">
            <a:avLst/>
          </a:prstGeom>
          <a:noFill/>
        </p:spPr>
        <p:txBody>
          <a:bodyPr wrap="none" lIns="87998" tIns="43998" rIns="87998" bIns="43998" rtlCol="0">
            <a:spAutoFit/>
          </a:bodyPr>
          <a:lstStyle/>
          <a:p>
            <a:pPr defTabSz="875911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044376" y="11"/>
            <a:ext cx="10101664" cy="3741441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44376" y="3741453"/>
            <a:ext cx="10101664" cy="2061759"/>
          </a:xfrm>
        </p:spPr>
        <p:txBody>
          <a:bodyPr anchor="t" anchorCtr="0"/>
          <a:lstStyle>
            <a:lvl1pPr marL="0" indent="0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3811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759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139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51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8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6278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657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5037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subtitle style</a:t>
            </a:r>
          </a:p>
          <a:p>
            <a:pPr lvl="0"/>
            <a:endParaRPr lang="en-US" dirty="0" smtClean="0"/>
          </a:p>
          <a:p>
            <a:pPr lvl="0"/>
            <a:endParaRPr lang="de-DE" dirty="0" smtClean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780161" y="6152561"/>
            <a:ext cx="6828818" cy="360000"/>
          </a:xfrm>
        </p:spPr>
        <p:txBody>
          <a:bodyPr/>
          <a:lstStyle/>
          <a:p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16253" y="6152561"/>
            <a:ext cx="914308" cy="360000"/>
          </a:xfrm>
        </p:spPr>
        <p:txBody>
          <a:bodyPr/>
          <a:lstStyle/>
          <a:p>
            <a:fld id="{75A4F164-3A46-4CEE-A25C-CA523D5E42F3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0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2190413" cy="6858000"/>
          </a:xfrm>
          <a:solidFill>
            <a:schemeClr val="bg1">
              <a:lumMod val="85000"/>
            </a:schemeClr>
          </a:solidFill>
        </p:spPr>
        <p:txBody>
          <a:bodyPr lIns="137997" tIns="137997" rIns="137997" bIns="137997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10173" y="6084000"/>
            <a:ext cx="1440001" cy="360000"/>
          </a:xfrm>
          <a:prstGeom prst="rect">
            <a:avLst/>
          </a:prstGeom>
        </p:spPr>
        <p:txBody>
          <a:bodyPr lIns="87998" tIns="43998" rIns="87998" bIns="43998"/>
          <a:lstStyle/>
          <a:p>
            <a:pPr defTabSz="875911"/>
            <a:fld id="{27FC3DAB-407D-4279-8EB6-232635B61438}" type="datetimeFigureOut">
              <a:rPr lang="en-US" sz="1900" smtClean="0">
                <a:solidFill>
                  <a:prstClr val="black"/>
                </a:solidFill>
              </a:rPr>
              <a:pPr defTabSz="875911"/>
              <a:t>6/29/2017</a:t>
            </a:fld>
            <a:endParaRPr lang="en-US" sz="190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‹Nr.›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2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rgbClr val="113D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21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127301" y="2898601"/>
            <a:ext cx="993581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Autofit/>
          </a:bodyPr>
          <a:lstStyle>
            <a:lvl1pPr algn="ctr">
              <a:defRPr sz="7999"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625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3925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693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933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2914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 sz="1900">
              <a:solidFill>
                <a:prstClr val="white"/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3383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1219041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en-US" sz="1900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grpSp>
        <p:nvGrpSpPr>
          <p:cNvPr id="48" name="Gruppieren 47"/>
          <p:cNvGrpSpPr/>
          <p:nvPr userDrawn="1"/>
        </p:nvGrpSpPr>
        <p:grpSpPr>
          <a:xfrm>
            <a:off x="9499063" y="6165712"/>
            <a:ext cx="2076930" cy="364527"/>
            <a:chOff x="6747372" y="6219196"/>
            <a:chExt cx="2077200" cy="364526"/>
          </a:xfrm>
        </p:grpSpPr>
        <p:sp>
          <p:nvSpPr>
            <p:cNvPr id="49" name="Ellipse 48"/>
            <p:cNvSpPr/>
            <p:nvPr/>
          </p:nvSpPr>
          <p:spPr bwMode="auto">
            <a:xfrm>
              <a:off x="6747372" y="6554922"/>
              <a:ext cx="316355" cy="28800"/>
            </a:xfrm>
            <a:prstGeom prst="ellipse">
              <a:avLst/>
            </a:prstGeom>
            <a:gradFill>
              <a:gsLst>
                <a:gs pos="0">
                  <a:srgbClr val="333333">
                    <a:alpha val="26000"/>
                  </a:srgbClr>
                </a:gs>
                <a:gs pos="100000">
                  <a:srgbClr val="333333">
                    <a:alpha val="0"/>
                  </a:srgbClr>
                </a:gs>
              </a:gsLst>
              <a:lin ang="0" scaled="0"/>
            </a:gradFill>
            <a:ln w="12700">
              <a:noFill/>
              <a:round/>
              <a:headEnd/>
              <a:tailEnd/>
            </a:ln>
          </p:spPr>
          <p:txBody>
            <a:bodyPr rtlCol="0" anchor="ctr"/>
            <a:lstStyle/>
            <a:p>
              <a:pPr algn="ctr" defTabSz="913969"/>
              <a:endParaRPr lang="de-DE" sz="1900" dirty="0">
                <a:solidFill>
                  <a:prstClr val="black"/>
                </a:solidFill>
              </a:endParaRPr>
            </a:p>
          </p:txBody>
        </p:sp>
        <p:grpSp>
          <p:nvGrpSpPr>
            <p:cNvPr id="50" name="Gruppieren 49"/>
            <p:cNvGrpSpPr/>
            <p:nvPr userDrawn="1"/>
          </p:nvGrpSpPr>
          <p:grpSpPr>
            <a:xfrm>
              <a:off x="6747372" y="6219196"/>
              <a:ext cx="2077200" cy="352330"/>
              <a:chOff x="6829580" y="5319073"/>
              <a:chExt cx="2077200" cy="352330"/>
            </a:xfrm>
          </p:grpSpPr>
          <p:sp>
            <p:nvSpPr>
              <p:cNvPr id="51" name="AutoShape 197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6829580" y="5319434"/>
                <a:ext cx="2077200" cy="351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9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0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201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02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03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04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05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06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07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208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09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210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211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212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213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214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215"/>
              <p:cNvSpPr>
                <a:spLocks noEditPoints="1"/>
              </p:cNvSpPr>
              <p:nvPr userDrawn="1"/>
            </p:nvSpPr>
            <p:spPr bwMode="auto">
              <a:xfrm>
                <a:off x="7236726" y="5339628"/>
                <a:ext cx="74649" cy="179952"/>
              </a:xfrm>
              <a:custGeom>
                <a:avLst/>
                <a:gdLst>
                  <a:gd name="T0" fmla="*/ 163 w 163"/>
                  <a:gd name="T1" fmla="*/ 114 h 391"/>
                  <a:gd name="T2" fmla="*/ 136 w 163"/>
                  <a:gd name="T3" fmla="*/ 205 h 391"/>
                  <a:gd name="T4" fmla="*/ 60 w 163"/>
                  <a:gd name="T5" fmla="*/ 237 h 391"/>
                  <a:gd name="T6" fmla="*/ 30 w 163"/>
                  <a:gd name="T7" fmla="*/ 237 h 391"/>
                  <a:gd name="T8" fmla="*/ 30 w 163"/>
                  <a:gd name="T9" fmla="*/ 391 h 391"/>
                  <a:gd name="T10" fmla="*/ 0 w 163"/>
                  <a:gd name="T11" fmla="*/ 391 h 391"/>
                  <a:gd name="T12" fmla="*/ 0 w 163"/>
                  <a:gd name="T13" fmla="*/ 0 h 391"/>
                  <a:gd name="T14" fmla="*/ 66 w 163"/>
                  <a:gd name="T15" fmla="*/ 0 h 391"/>
                  <a:gd name="T16" fmla="*/ 163 w 163"/>
                  <a:gd name="T17" fmla="*/ 114 h 391"/>
                  <a:gd name="T18" fmla="*/ 30 w 163"/>
                  <a:gd name="T19" fmla="*/ 198 h 391"/>
                  <a:gd name="T20" fmla="*/ 57 w 163"/>
                  <a:gd name="T21" fmla="*/ 198 h 391"/>
                  <a:gd name="T22" fmla="*/ 114 w 163"/>
                  <a:gd name="T23" fmla="*/ 179 h 391"/>
                  <a:gd name="T24" fmla="*/ 132 w 163"/>
                  <a:gd name="T25" fmla="*/ 116 h 391"/>
                  <a:gd name="T26" fmla="*/ 115 w 163"/>
                  <a:gd name="T27" fmla="*/ 58 h 391"/>
                  <a:gd name="T28" fmla="*/ 63 w 163"/>
                  <a:gd name="T29" fmla="*/ 39 h 391"/>
                  <a:gd name="T30" fmla="*/ 30 w 163"/>
                  <a:gd name="T31" fmla="*/ 39 h 391"/>
                  <a:gd name="T32" fmla="*/ 30 w 163"/>
                  <a:gd name="T33" fmla="*/ 198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3" h="391">
                    <a:moveTo>
                      <a:pt x="163" y="114"/>
                    </a:moveTo>
                    <a:cubicBezTo>
                      <a:pt x="163" y="154"/>
                      <a:pt x="154" y="184"/>
                      <a:pt x="136" y="205"/>
                    </a:cubicBezTo>
                    <a:cubicBezTo>
                      <a:pt x="118" y="227"/>
                      <a:pt x="93" y="237"/>
                      <a:pt x="60" y="237"/>
                    </a:cubicBezTo>
                    <a:cubicBezTo>
                      <a:pt x="30" y="237"/>
                      <a:pt x="30" y="237"/>
                      <a:pt x="30" y="237"/>
                    </a:cubicBez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131" y="0"/>
                      <a:pt x="163" y="38"/>
                      <a:pt x="163" y="114"/>
                    </a:cubicBezTo>
                    <a:close/>
                    <a:moveTo>
                      <a:pt x="30" y="198"/>
                    </a:moveTo>
                    <a:cubicBezTo>
                      <a:pt x="57" y="198"/>
                      <a:pt x="57" y="198"/>
                      <a:pt x="57" y="198"/>
                    </a:cubicBezTo>
                    <a:cubicBezTo>
                      <a:pt x="83" y="198"/>
                      <a:pt x="102" y="192"/>
                      <a:pt x="114" y="179"/>
                    </a:cubicBezTo>
                    <a:cubicBezTo>
                      <a:pt x="126" y="166"/>
                      <a:pt x="132" y="145"/>
                      <a:pt x="132" y="116"/>
                    </a:cubicBezTo>
                    <a:cubicBezTo>
                      <a:pt x="132" y="90"/>
                      <a:pt x="126" y="71"/>
                      <a:pt x="115" y="58"/>
                    </a:cubicBezTo>
                    <a:cubicBezTo>
                      <a:pt x="104" y="46"/>
                      <a:pt x="87" y="39"/>
                      <a:pt x="63" y="39"/>
                    </a:cubicBezTo>
                    <a:cubicBezTo>
                      <a:pt x="30" y="39"/>
                      <a:pt x="30" y="39"/>
                      <a:pt x="30" y="39"/>
                    </a:cubicBezTo>
                    <a:lnTo>
                      <a:pt x="30" y="19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216"/>
              <p:cNvSpPr>
                <a:spLocks noEditPoints="1"/>
              </p:cNvSpPr>
              <p:nvPr userDrawn="1"/>
            </p:nvSpPr>
            <p:spPr bwMode="auto">
              <a:xfrm>
                <a:off x="7334455" y="5339628"/>
                <a:ext cx="82944" cy="179952"/>
              </a:xfrm>
              <a:custGeom>
                <a:avLst/>
                <a:gdLst>
                  <a:gd name="T0" fmla="*/ 30 w 181"/>
                  <a:gd name="T1" fmla="*/ 229 h 391"/>
                  <a:gd name="T2" fmla="*/ 30 w 181"/>
                  <a:gd name="T3" fmla="*/ 391 h 391"/>
                  <a:gd name="T4" fmla="*/ 0 w 181"/>
                  <a:gd name="T5" fmla="*/ 391 h 391"/>
                  <a:gd name="T6" fmla="*/ 0 w 181"/>
                  <a:gd name="T7" fmla="*/ 0 h 391"/>
                  <a:gd name="T8" fmla="*/ 71 w 181"/>
                  <a:gd name="T9" fmla="*/ 0 h 391"/>
                  <a:gd name="T10" fmla="*/ 141 w 181"/>
                  <a:gd name="T11" fmla="*/ 28 h 391"/>
                  <a:gd name="T12" fmla="*/ 163 w 181"/>
                  <a:gd name="T13" fmla="*/ 111 h 391"/>
                  <a:gd name="T14" fmla="*/ 111 w 181"/>
                  <a:gd name="T15" fmla="*/ 215 h 391"/>
                  <a:gd name="T16" fmla="*/ 181 w 181"/>
                  <a:gd name="T17" fmla="*/ 391 h 391"/>
                  <a:gd name="T18" fmla="*/ 146 w 181"/>
                  <a:gd name="T19" fmla="*/ 391 h 391"/>
                  <a:gd name="T20" fmla="*/ 84 w 181"/>
                  <a:gd name="T21" fmla="*/ 229 h 391"/>
                  <a:gd name="T22" fmla="*/ 30 w 181"/>
                  <a:gd name="T23" fmla="*/ 229 h 391"/>
                  <a:gd name="T24" fmla="*/ 30 w 181"/>
                  <a:gd name="T25" fmla="*/ 190 h 391"/>
                  <a:gd name="T26" fmla="*/ 71 w 181"/>
                  <a:gd name="T27" fmla="*/ 190 h 391"/>
                  <a:gd name="T28" fmla="*/ 117 w 181"/>
                  <a:gd name="T29" fmla="*/ 170 h 391"/>
                  <a:gd name="T30" fmla="*/ 132 w 181"/>
                  <a:gd name="T31" fmla="*/ 113 h 391"/>
                  <a:gd name="T32" fmla="*/ 117 w 181"/>
                  <a:gd name="T33" fmla="*/ 57 h 391"/>
                  <a:gd name="T34" fmla="*/ 69 w 181"/>
                  <a:gd name="T35" fmla="*/ 40 h 391"/>
                  <a:gd name="T36" fmla="*/ 30 w 181"/>
                  <a:gd name="T37" fmla="*/ 40 h 391"/>
                  <a:gd name="T38" fmla="*/ 30 w 181"/>
                  <a:gd name="T39" fmla="*/ 19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1" h="391">
                    <a:moveTo>
                      <a:pt x="30" y="229"/>
                    </a:moveTo>
                    <a:cubicBezTo>
                      <a:pt x="30" y="391"/>
                      <a:pt x="30" y="391"/>
                      <a:pt x="30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102" y="0"/>
                      <a:pt x="125" y="9"/>
                      <a:pt x="141" y="28"/>
                    </a:cubicBezTo>
                    <a:cubicBezTo>
                      <a:pt x="156" y="46"/>
                      <a:pt x="163" y="74"/>
                      <a:pt x="163" y="111"/>
                    </a:cubicBezTo>
                    <a:cubicBezTo>
                      <a:pt x="163" y="162"/>
                      <a:pt x="146" y="197"/>
                      <a:pt x="111" y="215"/>
                    </a:cubicBezTo>
                    <a:cubicBezTo>
                      <a:pt x="181" y="391"/>
                      <a:pt x="181" y="391"/>
                      <a:pt x="181" y="391"/>
                    </a:cubicBezTo>
                    <a:cubicBezTo>
                      <a:pt x="146" y="391"/>
                      <a:pt x="146" y="391"/>
                      <a:pt x="146" y="391"/>
                    </a:cubicBezTo>
                    <a:cubicBezTo>
                      <a:pt x="84" y="229"/>
                      <a:pt x="84" y="229"/>
                      <a:pt x="84" y="229"/>
                    </a:cubicBezTo>
                    <a:lnTo>
                      <a:pt x="30" y="229"/>
                    </a:lnTo>
                    <a:close/>
                    <a:moveTo>
                      <a:pt x="30" y="190"/>
                    </a:moveTo>
                    <a:cubicBezTo>
                      <a:pt x="71" y="190"/>
                      <a:pt x="71" y="190"/>
                      <a:pt x="71" y="190"/>
                    </a:cubicBezTo>
                    <a:cubicBezTo>
                      <a:pt x="92" y="190"/>
                      <a:pt x="108" y="183"/>
                      <a:pt x="117" y="170"/>
                    </a:cubicBezTo>
                    <a:cubicBezTo>
                      <a:pt x="127" y="158"/>
                      <a:pt x="132" y="138"/>
                      <a:pt x="132" y="113"/>
                    </a:cubicBezTo>
                    <a:cubicBezTo>
                      <a:pt x="132" y="87"/>
                      <a:pt x="127" y="68"/>
                      <a:pt x="117" y="57"/>
                    </a:cubicBezTo>
                    <a:cubicBezTo>
                      <a:pt x="107" y="46"/>
                      <a:pt x="91" y="40"/>
                      <a:pt x="69" y="40"/>
                    </a:cubicBezTo>
                    <a:cubicBezTo>
                      <a:pt x="30" y="40"/>
                      <a:pt x="30" y="40"/>
                      <a:pt x="30" y="40"/>
                    </a:cubicBezTo>
                    <a:lnTo>
                      <a:pt x="30" y="190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217"/>
              <p:cNvSpPr>
                <a:spLocks/>
              </p:cNvSpPr>
              <p:nvPr userDrawn="1"/>
            </p:nvSpPr>
            <p:spPr bwMode="auto">
              <a:xfrm>
                <a:off x="7434709" y="5339628"/>
                <a:ext cx="66355" cy="179952"/>
              </a:xfrm>
              <a:custGeom>
                <a:avLst/>
                <a:gdLst>
                  <a:gd name="T0" fmla="*/ 184 w 184"/>
                  <a:gd name="T1" fmla="*/ 499 h 499"/>
                  <a:gd name="T2" fmla="*/ 0 w 184"/>
                  <a:gd name="T3" fmla="*/ 499 h 499"/>
                  <a:gd name="T4" fmla="*/ 0 w 184"/>
                  <a:gd name="T5" fmla="*/ 0 h 499"/>
                  <a:gd name="T6" fmla="*/ 184 w 184"/>
                  <a:gd name="T7" fmla="*/ 0 h 499"/>
                  <a:gd name="T8" fmla="*/ 184 w 184"/>
                  <a:gd name="T9" fmla="*/ 51 h 499"/>
                  <a:gd name="T10" fmla="*/ 39 w 184"/>
                  <a:gd name="T11" fmla="*/ 51 h 499"/>
                  <a:gd name="T12" fmla="*/ 39 w 184"/>
                  <a:gd name="T13" fmla="*/ 212 h 499"/>
                  <a:gd name="T14" fmla="*/ 175 w 184"/>
                  <a:gd name="T15" fmla="*/ 212 h 499"/>
                  <a:gd name="T16" fmla="*/ 175 w 184"/>
                  <a:gd name="T17" fmla="*/ 264 h 499"/>
                  <a:gd name="T18" fmla="*/ 39 w 184"/>
                  <a:gd name="T19" fmla="*/ 264 h 499"/>
                  <a:gd name="T20" fmla="*/ 39 w 184"/>
                  <a:gd name="T21" fmla="*/ 448 h 499"/>
                  <a:gd name="T22" fmla="*/ 184 w 184"/>
                  <a:gd name="T23" fmla="*/ 448 h 499"/>
                  <a:gd name="T24" fmla="*/ 184 w 184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4" h="499">
                    <a:moveTo>
                      <a:pt x="184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4" y="0"/>
                    </a:lnTo>
                    <a:lnTo>
                      <a:pt x="184" y="51"/>
                    </a:lnTo>
                    <a:lnTo>
                      <a:pt x="39" y="51"/>
                    </a:lnTo>
                    <a:lnTo>
                      <a:pt x="39" y="212"/>
                    </a:lnTo>
                    <a:lnTo>
                      <a:pt x="175" y="212"/>
                    </a:lnTo>
                    <a:lnTo>
                      <a:pt x="175" y="264"/>
                    </a:lnTo>
                    <a:lnTo>
                      <a:pt x="39" y="264"/>
                    </a:lnTo>
                    <a:lnTo>
                      <a:pt x="39" y="448"/>
                    </a:lnTo>
                    <a:lnTo>
                      <a:pt x="184" y="448"/>
                    </a:lnTo>
                    <a:lnTo>
                      <a:pt x="184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8"/>
              <p:cNvSpPr>
                <a:spLocks/>
              </p:cNvSpPr>
              <p:nvPr userDrawn="1"/>
            </p:nvSpPr>
            <p:spPr bwMode="auto">
              <a:xfrm>
                <a:off x="7517292" y="5336743"/>
                <a:ext cx="74289" cy="185722"/>
              </a:xfrm>
              <a:custGeom>
                <a:avLst/>
                <a:gdLst>
                  <a:gd name="T0" fmla="*/ 162 w 162"/>
                  <a:gd name="T1" fmla="*/ 293 h 403"/>
                  <a:gd name="T2" fmla="*/ 137 w 162"/>
                  <a:gd name="T3" fmla="*/ 374 h 403"/>
                  <a:gd name="T4" fmla="*/ 71 w 162"/>
                  <a:gd name="T5" fmla="*/ 403 h 403"/>
                  <a:gd name="T6" fmla="*/ 0 w 162"/>
                  <a:gd name="T7" fmla="*/ 385 h 403"/>
                  <a:gd name="T8" fmla="*/ 0 w 162"/>
                  <a:gd name="T9" fmla="*/ 341 h 403"/>
                  <a:gd name="T10" fmla="*/ 35 w 162"/>
                  <a:gd name="T11" fmla="*/ 357 h 403"/>
                  <a:gd name="T12" fmla="*/ 72 w 162"/>
                  <a:gd name="T13" fmla="*/ 363 h 403"/>
                  <a:gd name="T14" fmla="*/ 117 w 162"/>
                  <a:gd name="T15" fmla="*/ 345 h 403"/>
                  <a:gd name="T16" fmla="*/ 132 w 162"/>
                  <a:gd name="T17" fmla="*/ 297 h 403"/>
                  <a:gd name="T18" fmla="*/ 126 w 162"/>
                  <a:gd name="T19" fmla="*/ 264 h 403"/>
                  <a:gd name="T20" fmla="*/ 108 w 162"/>
                  <a:gd name="T21" fmla="*/ 240 h 403"/>
                  <a:gd name="T22" fmla="*/ 70 w 162"/>
                  <a:gd name="T23" fmla="*/ 215 h 403"/>
                  <a:gd name="T24" fmla="*/ 19 w 162"/>
                  <a:gd name="T25" fmla="*/ 169 h 403"/>
                  <a:gd name="T26" fmla="*/ 4 w 162"/>
                  <a:gd name="T27" fmla="*/ 99 h 403"/>
                  <a:gd name="T28" fmla="*/ 26 w 162"/>
                  <a:gd name="T29" fmla="*/ 27 h 403"/>
                  <a:gd name="T30" fmla="*/ 85 w 162"/>
                  <a:gd name="T31" fmla="*/ 0 h 403"/>
                  <a:gd name="T32" fmla="*/ 156 w 162"/>
                  <a:gd name="T33" fmla="*/ 22 h 403"/>
                  <a:gd name="T34" fmla="*/ 146 w 162"/>
                  <a:gd name="T35" fmla="*/ 61 h 403"/>
                  <a:gd name="T36" fmla="*/ 84 w 162"/>
                  <a:gd name="T37" fmla="*/ 41 h 403"/>
                  <a:gd name="T38" fmla="*/ 47 w 162"/>
                  <a:gd name="T39" fmla="*/ 57 h 403"/>
                  <a:gd name="T40" fmla="*/ 34 w 162"/>
                  <a:gd name="T41" fmla="*/ 100 h 403"/>
                  <a:gd name="T42" fmla="*/ 39 w 162"/>
                  <a:gd name="T43" fmla="*/ 133 h 403"/>
                  <a:gd name="T44" fmla="*/ 55 w 162"/>
                  <a:gd name="T45" fmla="*/ 157 h 403"/>
                  <a:gd name="T46" fmla="*/ 91 w 162"/>
                  <a:gd name="T47" fmla="*/ 181 h 403"/>
                  <a:gd name="T48" fmla="*/ 147 w 162"/>
                  <a:gd name="T49" fmla="*/ 228 h 403"/>
                  <a:gd name="T50" fmla="*/ 162 w 162"/>
                  <a:gd name="T51" fmla="*/ 293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2" h="403">
                    <a:moveTo>
                      <a:pt x="162" y="293"/>
                    </a:moveTo>
                    <a:cubicBezTo>
                      <a:pt x="162" y="328"/>
                      <a:pt x="154" y="354"/>
                      <a:pt x="137" y="374"/>
                    </a:cubicBezTo>
                    <a:cubicBezTo>
                      <a:pt x="121" y="393"/>
                      <a:pt x="99" y="403"/>
                      <a:pt x="71" y="403"/>
                    </a:cubicBezTo>
                    <a:cubicBezTo>
                      <a:pt x="40" y="403"/>
                      <a:pt x="17" y="397"/>
                      <a:pt x="0" y="385"/>
                    </a:cubicBezTo>
                    <a:cubicBezTo>
                      <a:pt x="0" y="341"/>
                      <a:pt x="0" y="341"/>
                      <a:pt x="0" y="341"/>
                    </a:cubicBezTo>
                    <a:cubicBezTo>
                      <a:pt x="11" y="348"/>
                      <a:pt x="22" y="353"/>
                      <a:pt x="35" y="357"/>
                    </a:cubicBezTo>
                    <a:cubicBezTo>
                      <a:pt x="47" y="361"/>
                      <a:pt x="59" y="363"/>
                      <a:pt x="72" y="363"/>
                    </a:cubicBezTo>
                    <a:cubicBezTo>
                      <a:pt x="92" y="363"/>
                      <a:pt x="107" y="357"/>
                      <a:pt x="117" y="345"/>
                    </a:cubicBezTo>
                    <a:cubicBezTo>
                      <a:pt x="127" y="334"/>
                      <a:pt x="132" y="318"/>
                      <a:pt x="132" y="297"/>
                    </a:cubicBezTo>
                    <a:cubicBezTo>
                      <a:pt x="132" y="284"/>
                      <a:pt x="130" y="273"/>
                      <a:pt x="126" y="264"/>
                    </a:cubicBezTo>
                    <a:cubicBezTo>
                      <a:pt x="123" y="255"/>
                      <a:pt x="117" y="248"/>
                      <a:pt x="108" y="240"/>
                    </a:cubicBezTo>
                    <a:cubicBezTo>
                      <a:pt x="100" y="233"/>
                      <a:pt x="87" y="225"/>
                      <a:pt x="70" y="215"/>
                    </a:cubicBezTo>
                    <a:cubicBezTo>
                      <a:pt x="46" y="202"/>
                      <a:pt x="29" y="187"/>
                      <a:pt x="19" y="169"/>
                    </a:cubicBezTo>
                    <a:cubicBezTo>
                      <a:pt x="9" y="151"/>
                      <a:pt x="4" y="128"/>
                      <a:pt x="4" y="99"/>
                    </a:cubicBezTo>
                    <a:cubicBezTo>
                      <a:pt x="4" y="69"/>
                      <a:pt x="11" y="45"/>
                      <a:pt x="26" y="27"/>
                    </a:cubicBezTo>
                    <a:cubicBezTo>
                      <a:pt x="41" y="9"/>
                      <a:pt x="60" y="0"/>
                      <a:pt x="85" y="0"/>
                    </a:cubicBezTo>
                    <a:cubicBezTo>
                      <a:pt x="111" y="0"/>
                      <a:pt x="134" y="8"/>
                      <a:pt x="156" y="2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25" y="48"/>
                      <a:pt x="104" y="41"/>
                      <a:pt x="84" y="41"/>
                    </a:cubicBezTo>
                    <a:cubicBezTo>
                      <a:pt x="68" y="41"/>
                      <a:pt x="56" y="46"/>
                      <a:pt x="47" y="57"/>
                    </a:cubicBezTo>
                    <a:cubicBezTo>
                      <a:pt x="38" y="67"/>
                      <a:pt x="34" y="81"/>
                      <a:pt x="34" y="100"/>
                    </a:cubicBezTo>
                    <a:cubicBezTo>
                      <a:pt x="34" y="113"/>
                      <a:pt x="35" y="124"/>
                      <a:pt x="39" y="133"/>
                    </a:cubicBezTo>
                    <a:cubicBezTo>
                      <a:pt x="42" y="142"/>
                      <a:pt x="48" y="150"/>
                      <a:pt x="55" y="157"/>
                    </a:cubicBezTo>
                    <a:cubicBezTo>
                      <a:pt x="63" y="164"/>
                      <a:pt x="75" y="172"/>
                      <a:pt x="91" y="181"/>
                    </a:cubicBezTo>
                    <a:cubicBezTo>
                      <a:pt x="118" y="195"/>
                      <a:pt x="137" y="211"/>
                      <a:pt x="147" y="228"/>
                    </a:cubicBezTo>
                    <a:cubicBezTo>
                      <a:pt x="157" y="245"/>
                      <a:pt x="162" y="266"/>
                      <a:pt x="162" y="293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219"/>
              <p:cNvSpPr>
                <a:spLocks/>
              </p:cNvSpPr>
              <p:nvPr userDrawn="1"/>
            </p:nvSpPr>
            <p:spPr bwMode="auto">
              <a:xfrm>
                <a:off x="7614300" y="5339628"/>
                <a:ext cx="65273" cy="179952"/>
              </a:xfrm>
              <a:custGeom>
                <a:avLst/>
                <a:gdLst>
                  <a:gd name="T0" fmla="*/ 181 w 181"/>
                  <a:gd name="T1" fmla="*/ 499 h 499"/>
                  <a:gd name="T2" fmla="*/ 0 w 181"/>
                  <a:gd name="T3" fmla="*/ 499 h 499"/>
                  <a:gd name="T4" fmla="*/ 0 w 181"/>
                  <a:gd name="T5" fmla="*/ 0 h 499"/>
                  <a:gd name="T6" fmla="*/ 181 w 181"/>
                  <a:gd name="T7" fmla="*/ 0 h 499"/>
                  <a:gd name="T8" fmla="*/ 181 w 181"/>
                  <a:gd name="T9" fmla="*/ 51 h 499"/>
                  <a:gd name="T10" fmla="*/ 38 w 181"/>
                  <a:gd name="T11" fmla="*/ 51 h 499"/>
                  <a:gd name="T12" fmla="*/ 38 w 181"/>
                  <a:gd name="T13" fmla="*/ 212 h 499"/>
                  <a:gd name="T14" fmla="*/ 174 w 181"/>
                  <a:gd name="T15" fmla="*/ 212 h 499"/>
                  <a:gd name="T16" fmla="*/ 174 w 181"/>
                  <a:gd name="T17" fmla="*/ 264 h 499"/>
                  <a:gd name="T18" fmla="*/ 38 w 181"/>
                  <a:gd name="T19" fmla="*/ 264 h 499"/>
                  <a:gd name="T20" fmla="*/ 38 w 181"/>
                  <a:gd name="T21" fmla="*/ 448 h 499"/>
                  <a:gd name="T22" fmla="*/ 181 w 181"/>
                  <a:gd name="T23" fmla="*/ 448 h 499"/>
                  <a:gd name="T24" fmla="*/ 181 w 181"/>
                  <a:gd name="T25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1" h="499">
                    <a:moveTo>
                      <a:pt x="181" y="499"/>
                    </a:moveTo>
                    <a:lnTo>
                      <a:pt x="0" y="499"/>
                    </a:lnTo>
                    <a:lnTo>
                      <a:pt x="0" y="0"/>
                    </a:lnTo>
                    <a:lnTo>
                      <a:pt x="181" y="0"/>
                    </a:lnTo>
                    <a:lnTo>
                      <a:pt x="181" y="51"/>
                    </a:lnTo>
                    <a:lnTo>
                      <a:pt x="38" y="51"/>
                    </a:lnTo>
                    <a:lnTo>
                      <a:pt x="38" y="212"/>
                    </a:lnTo>
                    <a:lnTo>
                      <a:pt x="174" y="212"/>
                    </a:lnTo>
                    <a:lnTo>
                      <a:pt x="174" y="264"/>
                    </a:lnTo>
                    <a:lnTo>
                      <a:pt x="38" y="264"/>
                    </a:lnTo>
                    <a:lnTo>
                      <a:pt x="38" y="448"/>
                    </a:lnTo>
                    <a:lnTo>
                      <a:pt x="181" y="448"/>
                    </a:lnTo>
                    <a:lnTo>
                      <a:pt x="18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220"/>
              <p:cNvSpPr>
                <a:spLocks/>
              </p:cNvSpPr>
              <p:nvPr userDrawn="1"/>
            </p:nvSpPr>
            <p:spPr bwMode="auto">
              <a:xfrm>
                <a:off x="7704456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7 w 201"/>
                  <a:gd name="T9" fmla="*/ 169 h 391"/>
                  <a:gd name="T10" fmla="*/ 27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5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6" y="101"/>
                      <a:pt x="27" y="137"/>
                      <a:pt x="27" y="169"/>
                    </a:cubicBezTo>
                    <a:cubicBezTo>
                      <a:pt x="27" y="391"/>
                      <a:pt x="27" y="391"/>
                      <a:pt x="27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5" y="327"/>
                      <a:pt x="175" y="327"/>
                      <a:pt x="175" y="327"/>
                    </a:cubicBezTo>
                    <a:cubicBezTo>
                      <a:pt x="175" y="322"/>
                      <a:pt x="174" y="307"/>
                      <a:pt x="174" y="281"/>
                    </a:cubicBezTo>
                    <a:cubicBezTo>
                      <a:pt x="173" y="254"/>
                      <a:pt x="172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21"/>
              <p:cNvSpPr>
                <a:spLocks/>
              </p:cNvSpPr>
              <p:nvPr userDrawn="1"/>
            </p:nvSpPr>
            <p:spPr bwMode="auto">
              <a:xfrm>
                <a:off x="7812644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222"/>
              <p:cNvSpPr>
                <a:spLocks noEditPoints="1"/>
              </p:cNvSpPr>
              <p:nvPr userDrawn="1"/>
            </p:nvSpPr>
            <p:spPr bwMode="auto">
              <a:xfrm>
                <a:off x="7900636" y="5338907"/>
                <a:ext cx="104581" cy="180673"/>
              </a:xfrm>
              <a:custGeom>
                <a:avLst/>
                <a:gdLst>
                  <a:gd name="T0" fmla="*/ 197 w 228"/>
                  <a:gd name="T1" fmla="*/ 393 h 393"/>
                  <a:gd name="T2" fmla="*/ 165 w 228"/>
                  <a:gd name="T3" fmla="*/ 269 h 393"/>
                  <a:gd name="T4" fmla="*/ 62 w 228"/>
                  <a:gd name="T5" fmla="*/ 269 h 393"/>
                  <a:gd name="T6" fmla="*/ 30 w 228"/>
                  <a:gd name="T7" fmla="*/ 393 h 393"/>
                  <a:gd name="T8" fmla="*/ 0 w 228"/>
                  <a:gd name="T9" fmla="*/ 393 h 393"/>
                  <a:gd name="T10" fmla="*/ 102 w 228"/>
                  <a:gd name="T11" fmla="*/ 0 h 393"/>
                  <a:gd name="T12" fmla="*/ 127 w 228"/>
                  <a:gd name="T13" fmla="*/ 0 h 393"/>
                  <a:gd name="T14" fmla="*/ 228 w 228"/>
                  <a:gd name="T15" fmla="*/ 393 h 393"/>
                  <a:gd name="T16" fmla="*/ 197 w 228"/>
                  <a:gd name="T17" fmla="*/ 393 h 393"/>
                  <a:gd name="T18" fmla="*/ 156 w 228"/>
                  <a:gd name="T19" fmla="*/ 228 h 393"/>
                  <a:gd name="T20" fmla="*/ 126 w 228"/>
                  <a:gd name="T21" fmla="*/ 107 h 393"/>
                  <a:gd name="T22" fmla="*/ 114 w 228"/>
                  <a:gd name="T23" fmla="*/ 50 h 393"/>
                  <a:gd name="T24" fmla="*/ 103 w 228"/>
                  <a:gd name="T25" fmla="*/ 107 h 393"/>
                  <a:gd name="T26" fmla="*/ 73 w 228"/>
                  <a:gd name="T27" fmla="*/ 228 h 393"/>
                  <a:gd name="T28" fmla="*/ 156 w 228"/>
                  <a:gd name="T29" fmla="*/ 22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8" h="393">
                    <a:moveTo>
                      <a:pt x="197" y="393"/>
                    </a:moveTo>
                    <a:cubicBezTo>
                      <a:pt x="165" y="269"/>
                      <a:pt x="165" y="269"/>
                      <a:pt x="165" y="269"/>
                    </a:cubicBezTo>
                    <a:cubicBezTo>
                      <a:pt x="62" y="269"/>
                      <a:pt x="62" y="269"/>
                      <a:pt x="62" y="269"/>
                    </a:cubicBezTo>
                    <a:cubicBezTo>
                      <a:pt x="30" y="393"/>
                      <a:pt x="30" y="393"/>
                      <a:pt x="3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228" y="393"/>
                      <a:pt x="228" y="393"/>
                      <a:pt x="228" y="393"/>
                    </a:cubicBezTo>
                    <a:lnTo>
                      <a:pt x="197" y="393"/>
                    </a:lnTo>
                    <a:close/>
                    <a:moveTo>
                      <a:pt x="156" y="228"/>
                    </a:move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2" y="91"/>
                      <a:pt x="118" y="73"/>
                      <a:pt x="114" y="50"/>
                    </a:cubicBezTo>
                    <a:cubicBezTo>
                      <a:pt x="111" y="67"/>
                      <a:pt x="108" y="86"/>
                      <a:pt x="103" y="107"/>
                    </a:cubicBezTo>
                    <a:cubicBezTo>
                      <a:pt x="73" y="228"/>
                      <a:pt x="73" y="228"/>
                      <a:pt x="73" y="228"/>
                    </a:cubicBezTo>
                    <a:lnTo>
                      <a:pt x="156" y="228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23"/>
              <p:cNvSpPr>
                <a:spLocks/>
              </p:cNvSpPr>
              <p:nvPr userDrawn="1"/>
            </p:nvSpPr>
            <p:spPr bwMode="auto">
              <a:xfrm>
                <a:off x="8005217" y="5339628"/>
                <a:ext cx="87992" cy="179952"/>
              </a:xfrm>
              <a:custGeom>
                <a:avLst/>
                <a:gdLst>
                  <a:gd name="T0" fmla="*/ 141 w 244"/>
                  <a:gd name="T1" fmla="*/ 499 h 499"/>
                  <a:gd name="T2" fmla="*/ 103 w 244"/>
                  <a:gd name="T3" fmla="*/ 499 h 499"/>
                  <a:gd name="T4" fmla="*/ 103 w 244"/>
                  <a:gd name="T5" fmla="*/ 51 h 499"/>
                  <a:gd name="T6" fmla="*/ 0 w 244"/>
                  <a:gd name="T7" fmla="*/ 51 h 499"/>
                  <a:gd name="T8" fmla="*/ 0 w 244"/>
                  <a:gd name="T9" fmla="*/ 0 h 499"/>
                  <a:gd name="T10" fmla="*/ 244 w 244"/>
                  <a:gd name="T11" fmla="*/ 0 h 499"/>
                  <a:gd name="T12" fmla="*/ 244 w 244"/>
                  <a:gd name="T13" fmla="*/ 51 h 499"/>
                  <a:gd name="T14" fmla="*/ 141 w 244"/>
                  <a:gd name="T15" fmla="*/ 51 h 499"/>
                  <a:gd name="T16" fmla="*/ 141 w 244"/>
                  <a:gd name="T17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4" h="499">
                    <a:moveTo>
                      <a:pt x="141" y="499"/>
                    </a:moveTo>
                    <a:lnTo>
                      <a:pt x="103" y="499"/>
                    </a:lnTo>
                    <a:lnTo>
                      <a:pt x="103" y="51"/>
                    </a:lnTo>
                    <a:lnTo>
                      <a:pt x="0" y="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51"/>
                    </a:lnTo>
                    <a:lnTo>
                      <a:pt x="141" y="51"/>
                    </a:lnTo>
                    <a:lnTo>
                      <a:pt x="141" y="499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Rectangle 224"/>
              <p:cNvSpPr>
                <a:spLocks noChangeArrowheads="1"/>
              </p:cNvSpPr>
              <p:nvPr userDrawn="1"/>
            </p:nvSpPr>
            <p:spPr bwMode="auto">
              <a:xfrm>
                <a:off x="8109438" y="5339628"/>
                <a:ext cx="13704" cy="179952"/>
              </a:xfrm>
              <a:prstGeom prst="rect">
                <a:avLst/>
              </a:pr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25"/>
              <p:cNvSpPr>
                <a:spLocks noEditPoints="1"/>
              </p:cNvSpPr>
              <p:nvPr userDrawn="1"/>
            </p:nvSpPr>
            <p:spPr bwMode="auto">
              <a:xfrm>
                <a:off x="8148025" y="5336743"/>
                <a:ext cx="108548" cy="185722"/>
              </a:xfrm>
              <a:custGeom>
                <a:avLst/>
                <a:gdLst>
                  <a:gd name="T0" fmla="*/ 237 w 237"/>
                  <a:gd name="T1" fmla="*/ 201 h 403"/>
                  <a:gd name="T2" fmla="*/ 205 w 237"/>
                  <a:gd name="T3" fmla="*/ 349 h 403"/>
                  <a:gd name="T4" fmla="*/ 118 w 237"/>
                  <a:gd name="T5" fmla="*/ 403 h 403"/>
                  <a:gd name="T6" fmla="*/ 31 w 237"/>
                  <a:gd name="T7" fmla="*/ 350 h 403"/>
                  <a:gd name="T8" fmla="*/ 0 w 237"/>
                  <a:gd name="T9" fmla="*/ 201 h 403"/>
                  <a:gd name="T10" fmla="*/ 31 w 237"/>
                  <a:gd name="T11" fmla="*/ 52 h 403"/>
                  <a:gd name="T12" fmla="*/ 119 w 237"/>
                  <a:gd name="T13" fmla="*/ 0 h 403"/>
                  <a:gd name="T14" fmla="*/ 205 w 237"/>
                  <a:gd name="T15" fmla="*/ 53 h 403"/>
                  <a:gd name="T16" fmla="*/ 237 w 237"/>
                  <a:gd name="T17" fmla="*/ 201 h 403"/>
                  <a:gd name="T18" fmla="*/ 32 w 237"/>
                  <a:gd name="T19" fmla="*/ 201 h 403"/>
                  <a:gd name="T20" fmla="*/ 54 w 237"/>
                  <a:gd name="T21" fmla="*/ 322 h 403"/>
                  <a:gd name="T22" fmla="*/ 118 w 237"/>
                  <a:gd name="T23" fmla="*/ 363 h 403"/>
                  <a:gd name="T24" fmla="*/ 183 w 237"/>
                  <a:gd name="T25" fmla="*/ 322 h 403"/>
                  <a:gd name="T26" fmla="*/ 205 w 237"/>
                  <a:gd name="T27" fmla="*/ 201 h 403"/>
                  <a:gd name="T28" fmla="*/ 183 w 237"/>
                  <a:gd name="T29" fmla="*/ 81 h 403"/>
                  <a:gd name="T30" fmla="*/ 119 w 237"/>
                  <a:gd name="T31" fmla="*/ 41 h 403"/>
                  <a:gd name="T32" fmla="*/ 54 w 237"/>
                  <a:gd name="T33" fmla="*/ 82 h 403"/>
                  <a:gd name="T34" fmla="*/ 32 w 237"/>
                  <a:gd name="T35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7" h="403">
                    <a:moveTo>
                      <a:pt x="237" y="201"/>
                    </a:moveTo>
                    <a:cubicBezTo>
                      <a:pt x="237" y="264"/>
                      <a:pt x="226" y="313"/>
                      <a:pt x="205" y="349"/>
                    </a:cubicBezTo>
                    <a:cubicBezTo>
                      <a:pt x="184" y="385"/>
                      <a:pt x="156" y="403"/>
                      <a:pt x="118" y="403"/>
                    </a:cubicBezTo>
                    <a:cubicBezTo>
                      <a:pt x="81" y="403"/>
                      <a:pt x="51" y="385"/>
                      <a:pt x="31" y="350"/>
                    </a:cubicBezTo>
                    <a:cubicBezTo>
                      <a:pt x="10" y="315"/>
                      <a:pt x="0" y="265"/>
                      <a:pt x="0" y="201"/>
                    </a:cubicBezTo>
                    <a:cubicBezTo>
                      <a:pt x="0" y="137"/>
                      <a:pt x="10" y="88"/>
                      <a:pt x="31" y="52"/>
                    </a:cubicBezTo>
                    <a:cubicBezTo>
                      <a:pt x="52" y="17"/>
                      <a:pt x="81" y="0"/>
                      <a:pt x="119" y="0"/>
                    </a:cubicBezTo>
                    <a:cubicBezTo>
                      <a:pt x="156" y="0"/>
                      <a:pt x="185" y="18"/>
                      <a:pt x="205" y="53"/>
                    </a:cubicBezTo>
                    <a:cubicBezTo>
                      <a:pt x="226" y="89"/>
                      <a:pt x="237" y="138"/>
                      <a:pt x="237" y="201"/>
                    </a:cubicBezTo>
                    <a:close/>
                    <a:moveTo>
                      <a:pt x="32" y="201"/>
                    </a:moveTo>
                    <a:cubicBezTo>
                      <a:pt x="32" y="254"/>
                      <a:pt x="39" y="294"/>
                      <a:pt x="54" y="322"/>
                    </a:cubicBezTo>
                    <a:cubicBezTo>
                      <a:pt x="69" y="349"/>
                      <a:pt x="90" y="363"/>
                      <a:pt x="118" y="363"/>
                    </a:cubicBezTo>
                    <a:cubicBezTo>
                      <a:pt x="147" y="363"/>
                      <a:pt x="169" y="349"/>
                      <a:pt x="183" y="322"/>
                    </a:cubicBezTo>
                    <a:cubicBezTo>
                      <a:pt x="198" y="295"/>
                      <a:pt x="205" y="254"/>
                      <a:pt x="205" y="201"/>
                    </a:cubicBezTo>
                    <a:cubicBezTo>
                      <a:pt x="205" y="149"/>
                      <a:pt x="198" y="109"/>
                      <a:pt x="183" y="81"/>
                    </a:cubicBezTo>
                    <a:cubicBezTo>
                      <a:pt x="169" y="54"/>
                      <a:pt x="147" y="41"/>
                      <a:pt x="119" y="41"/>
                    </a:cubicBezTo>
                    <a:cubicBezTo>
                      <a:pt x="90" y="41"/>
                      <a:pt x="69" y="54"/>
                      <a:pt x="54" y="82"/>
                    </a:cubicBezTo>
                    <a:cubicBezTo>
                      <a:pt x="39" y="109"/>
                      <a:pt x="32" y="149"/>
                      <a:pt x="32" y="201"/>
                    </a:cubicBez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26"/>
              <p:cNvSpPr>
                <a:spLocks/>
              </p:cNvSpPr>
              <p:nvPr userDrawn="1"/>
            </p:nvSpPr>
            <p:spPr bwMode="auto">
              <a:xfrm>
                <a:off x="8280735" y="5339628"/>
                <a:ext cx="92320" cy="179952"/>
              </a:xfrm>
              <a:custGeom>
                <a:avLst/>
                <a:gdLst>
                  <a:gd name="T0" fmla="*/ 201 w 201"/>
                  <a:gd name="T1" fmla="*/ 391 h 391"/>
                  <a:gd name="T2" fmla="*/ 167 w 201"/>
                  <a:gd name="T3" fmla="*/ 391 h 391"/>
                  <a:gd name="T4" fmla="*/ 26 w 201"/>
                  <a:gd name="T5" fmla="*/ 63 h 391"/>
                  <a:gd name="T6" fmla="*/ 25 w 201"/>
                  <a:gd name="T7" fmla="*/ 63 h 391"/>
                  <a:gd name="T8" fmla="*/ 28 w 201"/>
                  <a:gd name="T9" fmla="*/ 169 h 391"/>
                  <a:gd name="T10" fmla="*/ 28 w 201"/>
                  <a:gd name="T11" fmla="*/ 391 h 391"/>
                  <a:gd name="T12" fmla="*/ 0 w 201"/>
                  <a:gd name="T13" fmla="*/ 391 h 391"/>
                  <a:gd name="T14" fmla="*/ 0 w 201"/>
                  <a:gd name="T15" fmla="*/ 0 h 391"/>
                  <a:gd name="T16" fmla="*/ 34 w 201"/>
                  <a:gd name="T17" fmla="*/ 0 h 391"/>
                  <a:gd name="T18" fmla="*/ 174 w 201"/>
                  <a:gd name="T19" fmla="*/ 327 h 391"/>
                  <a:gd name="T20" fmla="*/ 176 w 201"/>
                  <a:gd name="T21" fmla="*/ 327 h 391"/>
                  <a:gd name="T22" fmla="*/ 174 w 201"/>
                  <a:gd name="T23" fmla="*/ 281 h 391"/>
                  <a:gd name="T24" fmla="*/ 173 w 201"/>
                  <a:gd name="T25" fmla="*/ 225 h 391"/>
                  <a:gd name="T26" fmla="*/ 173 w 201"/>
                  <a:gd name="T27" fmla="*/ 0 h 391"/>
                  <a:gd name="T28" fmla="*/ 201 w 201"/>
                  <a:gd name="T29" fmla="*/ 0 h 391"/>
                  <a:gd name="T30" fmla="*/ 201 w 201"/>
                  <a:gd name="T31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1" h="391">
                    <a:moveTo>
                      <a:pt x="201" y="391"/>
                    </a:moveTo>
                    <a:cubicBezTo>
                      <a:pt x="167" y="391"/>
                      <a:pt x="167" y="391"/>
                      <a:pt x="167" y="391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27" y="101"/>
                      <a:pt x="28" y="137"/>
                      <a:pt x="28" y="169"/>
                    </a:cubicBezTo>
                    <a:cubicBezTo>
                      <a:pt x="28" y="391"/>
                      <a:pt x="28" y="391"/>
                      <a:pt x="28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74" y="327"/>
                      <a:pt x="174" y="327"/>
                      <a:pt x="174" y="327"/>
                    </a:cubicBezTo>
                    <a:cubicBezTo>
                      <a:pt x="176" y="327"/>
                      <a:pt x="176" y="327"/>
                      <a:pt x="176" y="327"/>
                    </a:cubicBezTo>
                    <a:cubicBezTo>
                      <a:pt x="175" y="322"/>
                      <a:pt x="175" y="307"/>
                      <a:pt x="174" y="281"/>
                    </a:cubicBezTo>
                    <a:cubicBezTo>
                      <a:pt x="173" y="254"/>
                      <a:pt x="173" y="236"/>
                      <a:pt x="173" y="225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201" y="0"/>
                      <a:pt x="201" y="0"/>
                      <a:pt x="201" y="0"/>
                    </a:cubicBezTo>
                    <a:lnTo>
                      <a:pt x="201" y="391"/>
                    </a:lnTo>
                    <a:close/>
                  </a:path>
                </a:pathLst>
              </a:custGeom>
              <a:solidFill>
                <a:srgbClr val="5453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27"/>
              <p:cNvSpPr>
                <a:spLocks/>
              </p:cNvSpPr>
              <p:nvPr userDrawn="1"/>
            </p:nvSpPr>
            <p:spPr bwMode="auto">
              <a:xfrm>
                <a:off x="8409117" y="5339628"/>
                <a:ext cx="72486" cy="179952"/>
              </a:xfrm>
              <a:custGeom>
                <a:avLst/>
                <a:gdLst>
                  <a:gd name="T0" fmla="*/ 0 w 201"/>
                  <a:gd name="T1" fmla="*/ 499 h 499"/>
                  <a:gd name="T2" fmla="*/ 0 w 201"/>
                  <a:gd name="T3" fmla="*/ 0 h 499"/>
                  <a:gd name="T4" fmla="*/ 69 w 201"/>
                  <a:gd name="T5" fmla="*/ 0 h 499"/>
                  <a:gd name="T6" fmla="*/ 69 w 201"/>
                  <a:gd name="T7" fmla="*/ 412 h 499"/>
                  <a:gd name="T8" fmla="*/ 201 w 201"/>
                  <a:gd name="T9" fmla="*/ 412 h 499"/>
                  <a:gd name="T10" fmla="*/ 201 w 201"/>
                  <a:gd name="T11" fmla="*/ 499 h 499"/>
                  <a:gd name="T12" fmla="*/ 0 w 201"/>
                  <a:gd name="T13" fmla="*/ 499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499">
                    <a:moveTo>
                      <a:pt x="0" y="499"/>
                    </a:moveTo>
                    <a:lnTo>
                      <a:pt x="0" y="0"/>
                    </a:lnTo>
                    <a:lnTo>
                      <a:pt x="69" y="0"/>
                    </a:lnTo>
                    <a:lnTo>
                      <a:pt x="69" y="412"/>
                    </a:lnTo>
                    <a:lnTo>
                      <a:pt x="201" y="412"/>
                    </a:lnTo>
                    <a:lnTo>
                      <a:pt x="201" y="499"/>
                    </a:lnTo>
                    <a:lnTo>
                      <a:pt x="0" y="499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28"/>
              <p:cNvSpPr>
                <a:spLocks noEditPoints="1"/>
              </p:cNvSpPr>
              <p:nvPr userDrawn="1"/>
            </p:nvSpPr>
            <p:spPr bwMode="auto">
              <a:xfrm>
                <a:off x="8495667" y="5336743"/>
                <a:ext cx="112154" cy="185722"/>
              </a:xfrm>
              <a:custGeom>
                <a:avLst/>
                <a:gdLst>
                  <a:gd name="T0" fmla="*/ 245 w 245"/>
                  <a:gd name="T1" fmla="*/ 201 h 403"/>
                  <a:gd name="T2" fmla="*/ 213 w 245"/>
                  <a:gd name="T3" fmla="*/ 350 h 403"/>
                  <a:gd name="T4" fmla="*/ 123 w 245"/>
                  <a:gd name="T5" fmla="*/ 403 h 403"/>
                  <a:gd name="T6" fmla="*/ 32 w 245"/>
                  <a:gd name="T7" fmla="*/ 350 h 403"/>
                  <a:gd name="T8" fmla="*/ 0 w 245"/>
                  <a:gd name="T9" fmla="*/ 201 h 403"/>
                  <a:gd name="T10" fmla="*/ 32 w 245"/>
                  <a:gd name="T11" fmla="*/ 51 h 403"/>
                  <a:gd name="T12" fmla="*/ 123 w 245"/>
                  <a:gd name="T13" fmla="*/ 0 h 403"/>
                  <a:gd name="T14" fmla="*/ 214 w 245"/>
                  <a:gd name="T15" fmla="*/ 52 h 403"/>
                  <a:gd name="T16" fmla="*/ 245 w 245"/>
                  <a:gd name="T17" fmla="*/ 201 h 403"/>
                  <a:gd name="T18" fmla="*/ 57 w 245"/>
                  <a:gd name="T19" fmla="*/ 201 h 403"/>
                  <a:gd name="T20" fmla="*/ 74 w 245"/>
                  <a:gd name="T21" fmla="*/ 300 h 403"/>
                  <a:gd name="T22" fmla="*/ 123 w 245"/>
                  <a:gd name="T23" fmla="*/ 333 h 403"/>
                  <a:gd name="T24" fmla="*/ 188 w 245"/>
                  <a:gd name="T25" fmla="*/ 201 h 403"/>
                  <a:gd name="T26" fmla="*/ 123 w 245"/>
                  <a:gd name="T27" fmla="*/ 69 h 403"/>
                  <a:gd name="T28" fmla="*/ 74 w 245"/>
                  <a:gd name="T29" fmla="*/ 102 h 403"/>
                  <a:gd name="T30" fmla="*/ 57 w 245"/>
                  <a:gd name="T31" fmla="*/ 201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403">
                    <a:moveTo>
                      <a:pt x="245" y="201"/>
                    </a:moveTo>
                    <a:cubicBezTo>
                      <a:pt x="245" y="266"/>
                      <a:pt x="234" y="316"/>
                      <a:pt x="213" y="350"/>
                    </a:cubicBezTo>
                    <a:cubicBezTo>
                      <a:pt x="192" y="385"/>
                      <a:pt x="162" y="403"/>
                      <a:pt x="123" y="403"/>
                    </a:cubicBezTo>
                    <a:cubicBezTo>
                      <a:pt x="83" y="403"/>
                      <a:pt x="53" y="385"/>
                      <a:pt x="32" y="350"/>
                    </a:cubicBezTo>
                    <a:cubicBezTo>
                      <a:pt x="11" y="316"/>
                      <a:pt x="0" y="266"/>
                      <a:pt x="0" y="201"/>
                    </a:cubicBezTo>
                    <a:cubicBezTo>
                      <a:pt x="0" y="135"/>
                      <a:pt x="11" y="86"/>
                      <a:pt x="32" y="51"/>
                    </a:cubicBezTo>
                    <a:cubicBezTo>
                      <a:pt x="53" y="17"/>
                      <a:pt x="83" y="0"/>
                      <a:pt x="123" y="0"/>
                    </a:cubicBezTo>
                    <a:cubicBezTo>
                      <a:pt x="162" y="0"/>
                      <a:pt x="193" y="17"/>
                      <a:pt x="214" y="52"/>
                    </a:cubicBezTo>
                    <a:cubicBezTo>
                      <a:pt x="235" y="86"/>
                      <a:pt x="245" y="136"/>
                      <a:pt x="245" y="201"/>
                    </a:cubicBezTo>
                    <a:close/>
                    <a:moveTo>
                      <a:pt x="57" y="201"/>
                    </a:moveTo>
                    <a:cubicBezTo>
                      <a:pt x="57" y="245"/>
                      <a:pt x="63" y="278"/>
                      <a:pt x="74" y="300"/>
                    </a:cubicBezTo>
                    <a:cubicBezTo>
                      <a:pt x="85" y="322"/>
                      <a:pt x="101" y="333"/>
                      <a:pt x="123" y="333"/>
                    </a:cubicBezTo>
                    <a:cubicBezTo>
                      <a:pt x="166" y="333"/>
                      <a:pt x="188" y="289"/>
                      <a:pt x="188" y="201"/>
                    </a:cubicBezTo>
                    <a:cubicBezTo>
                      <a:pt x="188" y="113"/>
                      <a:pt x="166" y="69"/>
                      <a:pt x="123" y="69"/>
                    </a:cubicBezTo>
                    <a:cubicBezTo>
                      <a:pt x="101" y="69"/>
                      <a:pt x="85" y="80"/>
                      <a:pt x="74" y="102"/>
                    </a:cubicBezTo>
                    <a:cubicBezTo>
                      <a:pt x="63" y="124"/>
                      <a:pt x="57" y="157"/>
                      <a:pt x="57" y="201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9"/>
              <p:cNvSpPr>
                <a:spLocks noEditPoints="1"/>
              </p:cNvSpPr>
              <p:nvPr userDrawn="1"/>
            </p:nvSpPr>
            <p:spPr bwMode="auto">
              <a:xfrm>
                <a:off x="8615756" y="5338907"/>
                <a:ext cx="113957" cy="180673"/>
              </a:xfrm>
              <a:custGeom>
                <a:avLst/>
                <a:gdLst>
                  <a:gd name="T0" fmla="*/ 190 w 249"/>
                  <a:gd name="T1" fmla="*/ 393 h 393"/>
                  <a:gd name="T2" fmla="*/ 171 w 249"/>
                  <a:gd name="T3" fmla="*/ 300 h 393"/>
                  <a:gd name="T4" fmla="*/ 78 w 249"/>
                  <a:gd name="T5" fmla="*/ 300 h 393"/>
                  <a:gd name="T6" fmla="*/ 59 w 249"/>
                  <a:gd name="T7" fmla="*/ 393 h 393"/>
                  <a:gd name="T8" fmla="*/ 0 w 249"/>
                  <a:gd name="T9" fmla="*/ 393 h 393"/>
                  <a:gd name="T10" fmla="*/ 91 w 249"/>
                  <a:gd name="T11" fmla="*/ 0 h 393"/>
                  <a:gd name="T12" fmla="*/ 158 w 249"/>
                  <a:gd name="T13" fmla="*/ 0 h 393"/>
                  <a:gd name="T14" fmla="*/ 249 w 249"/>
                  <a:gd name="T15" fmla="*/ 393 h 393"/>
                  <a:gd name="T16" fmla="*/ 190 w 249"/>
                  <a:gd name="T17" fmla="*/ 393 h 393"/>
                  <a:gd name="T18" fmla="*/ 158 w 249"/>
                  <a:gd name="T19" fmla="*/ 231 h 393"/>
                  <a:gd name="T20" fmla="*/ 129 w 249"/>
                  <a:gd name="T21" fmla="*/ 87 h 393"/>
                  <a:gd name="T22" fmla="*/ 125 w 249"/>
                  <a:gd name="T23" fmla="*/ 61 h 393"/>
                  <a:gd name="T24" fmla="*/ 91 w 249"/>
                  <a:gd name="T25" fmla="*/ 231 h 393"/>
                  <a:gd name="T26" fmla="*/ 158 w 249"/>
                  <a:gd name="T27" fmla="*/ 231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9" h="393">
                    <a:moveTo>
                      <a:pt x="190" y="393"/>
                    </a:moveTo>
                    <a:cubicBezTo>
                      <a:pt x="171" y="300"/>
                      <a:pt x="171" y="300"/>
                      <a:pt x="171" y="300"/>
                    </a:cubicBezTo>
                    <a:cubicBezTo>
                      <a:pt x="78" y="300"/>
                      <a:pt x="78" y="300"/>
                      <a:pt x="78" y="300"/>
                    </a:cubicBezTo>
                    <a:cubicBezTo>
                      <a:pt x="59" y="393"/>
                      <a:pt x="59" y="393"/>
                      <a:pt x="59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249" y="393"/>
                      <a:pt x="249" y="393"/>
                      <a:pt x="249" y="393"/>
                    </a:cubicBezTo>
                    <a:lnTo>
                      <a:pt x="190" y="393"/>
                    </a:lnTo>
                    <a:close/>
                    <a:moveTo>
                      <a:pt x="158" y="231"/>
                    </a:moveTo>
                    <a:cubicBezTo>
                      <a:pt x="141" y="146"/>
                      <a:pt x="131" y="98"/>
                      <a:pt x="129" y="87"/>
                    </a:cubicBezTo>
                    <a:cubicBezTo>
                      <a:pt x="127" y="76"/>
                      <a:pt x="126" y="68"/>
                      <a:pt x="125" y="61"/>
                    </a:cubicBezTo>
                    <a:cubicBezTo>
                      <a:pt x="121" y="84"/>
                      <a:pt x="110" y="140"/>
                      <a:pt x="91" y="231"/>
                    </a:cubicBezTo>
                    <a:lnTo>
                      <a:pt x="158" y="231"/>
                    </a:ln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230"/>
              <p:cNvSpPr>
                <a:spLocks noEditPoints="1"/>
              </p:cNvSpPr>
              <p:nvPr userDrawn="1"/>
            </p:nvSpPr>
            <p:spPr bwMode="auto">
              <a:xfrm>
                <a:off x="8743056" y="5339628"/>
                <a:ext cx="97729" cy="179952"/>
              </a:xfrm>
              <a:custGeom>
                <a:avLst/>
                <a:gdLst>
                  <a:gd name="T0" fmla="*/ 213 w 213"/>
                  <a:gd name="T1" fmla="*/ 192 h 391"/>
                  <a:gd name="T2" fmla="*/ 177 w 213"/>
                  <a:gd name="T3" fmla="*/ 340 h 391"/>
                  <a:gd name="T4" fmla="*/ 72 w 213"/>
                  <a:gd name="T5" fmla="*/ 391 h 391"/>
                  <a:gd name="T6" fmla="*/ 0 w 213"/>
                  <a:gd name="T7" fmla="*/ 391 h 391"/>
                  <a:gd name="T8" fmla="*/ 0 w 213"/>
                  <a:gd name="T9" fmla="*/ 0 h 391"/>
                  <a:gd name="T10" fmla="*/ 80 w 213"/>
                  <a:gd name="T11" fmla="*/ 0 h 391"/>
                  <a:gd name="T12" fmla="*/ 178 w 213"/>
                  <a:gd name="T13" fmla="*/ 51 h 391"/>
                  <a:gd name="T14" fmla="*/ 213 w 213"/>
                  <a:gd name="T15" fmla="*/ 192 h 391"/>
                  <a:gd name="T16" fmla="*/ 156 w 213"/>
                  <a:gd name="T17" fmla="*/ 194 h 391"/>
                  <a:gd name="T18" fmla="*/ 83 w 213"/>
                  <a:gd name="T19" fmla="*/ 68 h 391"/>
                  <a:gd name="T20" fmla="*/ 54 w 213"/>
                  <a:gd name="T21" fmla="*/ 68 h 391"/>
                  <a:gd name="T22" fmla="*/ 54 w 213"/>
                  <a:gd name="T23" fmla="*/ 323 h 391"/>
                  <a:gd name="T24" fmla="*/ 78 w 213"/>
                  <a:gd name="T25" fmla="*/ 323 h 391"/>
                  <a:gd name="T26" fmla="*/ 156 w 213"/>
                  <a:gd name="T27" fmla="*/ 194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391">
                    <a:moveTo>
                      <a:pt x="213" y="192"/>
                    </a:moveTo>
                    <a:cubicBezTo>
                      <a:pt x="213" y="256"/>
                      <a:pt x="201" y="306"/>
                      <a:pt x="177" y="340"/>
                    </a:cubicBezTo>
                    <a:cubicBezTo>
                      <a:pt x="153" y="374"/>
                      <a:pt x="118" y="391"/>
                      <a:pt x="72" y="391"/>
                    </a:cubicBezTo>
                    <a:cubicBezTo>
                      <a:pt x="0" y="391"/>
                      <a:pt x="0" y="391"/>
                      <a:pt x="0" y="39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122" y="0"/>
                      <a:pt x="155" y="17"/>
                      <a:pt x="178" y="51"/>
                    </a:cubicBezTo>
                    <a:cubicBezTo>
                      <a:pt x="201" y="84"/>
                      <a:pt x="213" y="131"/>
                      <a:pt x="213" y="192"/>
                    </a:cubicBezTo>
                    <a:close/>
                    <a:moveTo>
                      <a:pt x="156" y="194"/>
                    </a:moveTo>
                    <a:cubicBezTo>
                      <a:pt x="156" y="110"/>
                      <a:pt x="132" y="68"/>
                      <a:pt x="83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323"/>
                      <a:pt x="54" y="323"/>
                      <a:pt x="54" y="323"/>
                    </a:cubicBezTo>
                    <a:cubicBezTo>
                      <a:pt x="78" y="323"/>
                      <a:pt x="78" y="323"/>
                      <a:pt x="78" y="323"/>
                    </a:cubicBezTo>
                    <a:cubicBezTo>
                      <a:pt x="130" y="323"/>
                      <a:pt x="156" y="280"/>
                      <a:pt x="156" y="194"/>
                    </a:cubicBezTo>
                    <a:close/>
                  </a:path>
                </a:pathLst>
              </a:custGeom>
              <a:solidFill>
                <a:srgbClr val="3E3D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84" name="Gruppieren 83"/>
              <p:cNvGrpSpPr/>
              <p:nvPr userDrawn="1"/>
            </p:nvGrpSpPr>
            <p:grpSpPr>
              <a:xfrm>
                <a:off x="7236726" y="5571149"/>
                <a:ext cx="1135247" cy="75732"/>
                <a:chOff x="7236726" y="5571149"/>
                <a:chExt cx="1135247" cy="75732"/>
              </a:xfrm>
            </p:grpSpPr>
            <p:sp>
              <p:nvSpPr>
                <p:cNvPr id="87" name="Freeform 231"/>
                <p:cNvSpPr>
                  <a:spLocks noEditPoints="1"/>
                </p:cNvSpPr>
                <p:nvPr userDrawn="1"/>
              </p:nvSpPr>
              <p:spPr bwMode="auto">
                <a:xfrm>
                  <a:off x="7236726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232"/>
                <p:cNvSpPr>
                  <a:spLocks/>
                </p:cNvSpPr>
                <p:nvPr userDrawn="1"/>
              </p:nvSpPr>
              <p:spPr bwMode="auto">
                <a:xfrm>
                  <a:off x="7288295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8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6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3" y="19"/>
                        <a:pt x="51" y="19"/>
                        <a:pt x="49" y="19"/>
                      </a:cubicBezTo>
                      <a:cubicBezTo>
                        <a:pt x="34" y="19"/>
                        <a:pt x="24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233"/>
                <p:cNvSpPr>
                  <a:spLocks noEditPoints="1"/>
                </p:cNvSpPr>
                <p:nvPr userDrawn="1"/>
              </p:nvSpPr>
              <p:spPr bwMode="auto">
                <a:xfrm>
                  <a:off x="7316063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1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234"/>
                <p:cNvSpPr>
                  <a:spLocks/>
                </p:cNvSpPr>
                <p:nvPr userDrawn="1"/>
              </p:nvSpPr>
              <p:spPr bwMode="auto">
                <a:xfrm>
                  <a:off x="7369796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235"/>
                <p:cNvSpPr>
                  <a:spLocks noEditPoints="1"/>
                </p:cNvSpPr>
                <p:nvPr userDrawn="1"/>
              </p:nvSpPr>
              <p:spPr bwMode="auto">
                <a:xfrm>
                  <a:off x="7454543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5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236"/>
                <p:cNvSpPr>
                  <a:spLocks/>
                </p:cNvSpPr>
                <p:nvPr userDrawn="1"/>
              </p:nvSpPr>
              <p:spPr bwMode="auto">
                <a:xfrm>
                  <a:off x="7477984" y="5594951"/>
                  <a:ext cx="42914" cy="51930"/>
                </a:xfrm>
                <a:custGeom>
                  <a:avLst/>
                  <a:gdLst>
                    <a:gd name="T0" fmla="*/ 93 w 94"/>
                    <a:gd name="T1" fmla="*/ 80 h 113"/>
                    <a:gd name="T2" fmla="*/ 94 w 94"/>
                    <a:gd name="T3" fmla="*/ 110 h 113"/>
                    <a:gd name="T4" fmla="*/ 76 w 94"/>
                    <a:gd name="T5" fmla="*/ 110 h 113"/>
                    <a:gd name="T6" fmla="*/ 75 w 94"/>
                    <a:gd name="T7" fmla="*/ 92 h 113"/>
                    <a:gd name="T8" fmla="*/ 75 w 94"/>
                    <a:gd name="T9" fmla="*/ 92 h 113"/>
                    <a:gd name="T10" fmla="*/ 38 w 94"/>
                    <a:gd name="T11" fmla="*/ 113 h 113"/>
                    <a:gd name="T12" fmla="*/ 0 w 94"/>
                    <a:gd name="T13" fmla="*/ 64 h 113"/>
                    <a:gd name="T14" fmla="*/ 0 w 94"/>
                    <a:gd name="T15" fmla="*/ 0 h 113"/>
                    <a:gd name="T16" fmla="*/ 20 w 94"/>
                    <a:gd name="T17" fmla="*/ 0 h 113"/>
                    <a:gd name="T18" fmla="*/ 20 w 94"/>
                    <a:gd name="T19" fmla="*/ 61 h 113"/>
                    <a:gd name="T20" fmla="*/ 45 w 94"/>
                    <a:gd name="T21" fmla="*/ 96 h 113"/>
                    <a:gd name="T22" fmla="*/ 71 w 94"/>
                    <a:gd name="T23" fmla="*/ 78 h 113"/>
                    <a:gd name="T24" fmla="*/ 73 w 94"/>
                    <a:gd name="T25" fmla="*/ 68 h 113"/>
                    <a:gd name="T26" fmla="*/ 73 w 94"/>
                    <a:gd name="T27" fmla="*/ 0 h 113"/>
                    <a:gd name="T28" fmla="*/ 93 w 94"/>
                    <a:gd name="T29" fmla="*/ 0 h 113"/>
                    <a:gd name="T30" fmla="*/ 93 w 94"/>
                    <a:gd name="T31" fmla="*/ 8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4" h="113">
                      <a:moveTo>
                        <a:pt x="93" y="80"/>
                      </a:moveTo>
                      <a:cubicBezTo>
                        <a:pt x="93" y="92"/>
                        <a:pt x="93" y="102"/>
                        <a:pt x="94" y="110"/>
                      </a:cubicBezTo>
                      <a:cubicBezTo>
                        <a:pt x="76" y="110"/>
                        <a:pt x="76" y="110"/>
                        <a:pt x="76" y="110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75" y="92"/>
                        <a:pt x="75" y="92"/>
                        <a:pt x="75" y="92"/>
                      </a:cubicBezTo>
                      <a:cubicBezTo>
                        <a:pt x="69" y="101"/>
                        <a:pt x="58" y="113"/>
                        <a:pt x="38" y="113"/>
                      </a:cubicBezTo>
                      <a:cubicBezTo>
                        <a:pt x="20" y="113"/>
                        <a:pt x="0" y="103"/>
                        <a:pt x="0" y="6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20" y="82"/>
                        <a:pt x="26" y="96"/>
                        <a:pt x="45" y="96"/>
                      </a:cubicBezTo>
                      <a:cubicBezTo>
                        <a:pt x="58" y="96"/>
                        <a:pt x="67" y="87"/>
                        <a:pt x="71" y="78"/>
                      </a:cubicBezTo>
                      <a:cubicBezTo>
                        <a:pt x="72" y="75"/>
                        <a:pt x="73" y="71"/>
                        <a:pt x="73" y="68"/>
                      </a:cubicBezTo>
                      <a:cubicBezTo>
                        <a:pt x="73" y="0"/>
                        <a:pt x="73" y="0"/>
                        <a:pt x="73" y="0"/>
                      </a:cubicBezTo>
                      <a:cubicBezTo>
                        <a:pt x="93" y="0"/>
                        <a:pt x="93" y="0"/>
                        <a:pt x="93" y="0"/>
                      </a:cubicBezTo>
                      <a:lnTo>
                        <a:pt x="93" y="8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" name="Freeform 237"/>
                <p:cNvSpPr>
                  <a:spLocks/>
                </p:cNvSpPr>
                <p:nvPr userDrawn="1"/>
              </p:nvSpPr>
              <p:spPr bwMode="auto">
                <a:xfrm>
                  <a:off x="7533520" y="5593508"/>
                  <a:ext cx="72846" cy="52291"/>
                </a:xfrm>
                <a:custGeom>
                  <a:avLst/>
                  <a:gdLst>
                    <a:gd name="T0" fmla="*/ 1 w 159"/>
                    <a:gd name="T1" fmla="*/ 33 h 113"/>
                    <a:gd name="T2" fmla="*/ 0 w 159"/>
                    <a:gd name="T3" fmla="*/ 3 h 113"/>
                    <a:gd name="T4" fmla="*/ 18 w 159"/>
                    <a:gd name="T5" fmla="*/ 3 h 113"/>
                    <a:gd name="T6" fmla="*/ 19 w 159"/>
                    <a:gd name="T7" fmla="*/ 20 h 113"/>
                    <a:gd name="T8" fmla="*/ 19 w 159"/>
                    <a:gd name="T9" fmla="*/ 20 h 113"/>
                    <a:gd name="T10" fmla="*/ 54 w 159"/>
                    <a:gd name="T11" fmla="*/ 0 h 113"/>
                    <a:gd name="T12" fmla="*/ 85 w 159"/>
                    <a:gd name="T13" fmla="*/ 22 h 113"/>
                    <a:gd name="T14" fmla="*/ 86 w 159"/>
                    <a:gd name="T15" fmla="*/ 22 h 113"/>
                    <a:gd name="T16" fmla="*/ 98 w 159"/>
                    <a:gd name="T17" fmla="*/ 8 h 113"/>
                    <a:gd name="T18" fmla="*/ 123 w 159"/>
                    <a:gd name="T19" fmla="*/ 0 h 113"/>
                    <a:gd name="T20" fmla="*/ 159 w 159"/>
                    <a:gd name="T21" fmla="*/ 48 h 113"/>
                    <a:gd name="T22" fmla="*/ 159 w 159"/>
                    <a:gd name="T23" fmla="*/ 113 h 113"/>
                    <a:gd name="T24" fmla="*/ 139 w 159"/>
                    <a:gd name="T25" fmla="*/ 113 h 113"/>
                    <a:gd name="T26" fmla="*/ 139 w 159"/>
                    <a:gd name="T27" fmla="*/ 51 h 113"/>
                    <a:gd name="T28" fmla="*/ 115 w 159"/>
                    <a:gd name="T29" fmla="*/ 17 h 113"/>
                    <a:gd name="T30" fmla="*/ 92 w 159"/>
                    <a:gd name="T31" fmla="*/ 35 h 113"/>
                    <a:gd name="T32" fmla="*/ 90 w 159"/>
                    <a:gd name="T33" fmla="*/ 45 h 113"/>
                    <a:gd name="T34" fmla="*/ 90 w 159"/>
                    <a:gd name="T35" fmla="*/ 113 h 113"/>
                    <a:gd name="T36" fmla="*/ 70 w 159"/>
                    <a:gd name="T37" fmla="*/ 113 h 113"/>
                    <a:gd name="T38" fmla="*/ 70 w 159"/>
                    <a:gd name="T39" fmla="*/ 47 h 113"/>
                    <a:gd name="T40" fmla="*/ 47 w 159"/>
                    <a:gd name="T41" fmla="*/ 17 h 113"/>
                    <a:gd name="T42" fmla="*/ 22 w 159"/>
                    <a:gd name="T43" fmla="*/ 37 h 113"/>
                    <a:gd name="T44" fmla="*/ 21 w 159"/>
                    <a:gd name="T45" fmla="*/ 47 h 113"/>
                    <a:gd name="T46" fmla="*/ 21 w 159"/>
                    <a:gd name="T47" fmla="*/ 113 h 113"/>
                    <a:gd name="T48" fmla="*/ 1 w 159"/>
                    <a:gd name="T49" fmla="*/ 113 h 113"/>
                    <a:gd name="T50" fmla="*/ 1 w 159"/>
                    <a:gd name="T5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59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25" y="10"/>
                        <a:pt x="36" y="0"/>
                        <a:pt x="54" y="0"/>
                      </a:cubicBezTo>
                      <a:cubicBezTo>
                        <a:pt x="69" y="0"/>
                        <a:pt x="81" y="9"/>
                        <a:pt x="85" y="22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89" y="16"/>
                        <a:pt x="94" y="11"/>
                        <a:pt x="98" y="8"/>
                      </a:cubicBezTo>
                      <a:cubicBezTo>
                        <a:pt x="105" y="3"/>
                        <a:pt x="112" y="0"/>
                        <a:pt x="123" y="0"/>
                      </a:cubicBezTo>
                      <a:cubicBezTo>
                        <a:pt x="137" y="0"/>
                        <a:pt x="159" y="10"/>
                        <a:pt x="159" y="48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39" y="113"/>
                        <a:pt x="139" y="113"/>
                        <a:pt x="139" y="113"/>
                      </a:cubicBezTo>
                      <a:cubicBezTo>
                        <a:pt x="139" y="51"/>
                        <a:pt x="139" y="51"/>
                        <a:pt x="139" y="51"/>
                      </a:cubicBezTo>
                      <a:cubicBezTo>
                        <a:pt x="139" y="29"/>
                        <a:pt x="132" y="17"/>
                        <a:pt x="115" y="17"/>
                      </a:cubicBezTo>
                      <a:cubicBezTo>
                        <a:pt x="104" y="17"/>
                        <a:pt x="95" y="25"/>
                        <a:pt x="92" y="35"/>
                      </a:cubicBezTo>
                      <a:cubicBezTo>
                        <a:pt x="91" y="38"/>
                        <a:pt x="90" y="41"/>
                        <a:pt x="90" y="45"/>
                      </a:cubicBezTo>
                      <a:cubicBezTo>
                        <a:pt x="90" y="113"/>
                        <a:pt x="90" y="113"/>
                        <a:pt x="90" y="113"/>
                      </a:cubicBezTo>
                      <a:cubicBezTo>
                        <a:pt x="70" y="113"/>
                        <a:pt x="70" y="113"/>
                        <a:pt x="70" y="113"/>
                      </a:cubicBezTo>
                      <a:cubicBezTo>
                        <a:pt x="70" y="47"/>
                        <a:pt x="70" y="47"/>
                        <a:pt x="70" y="47"/>
                      </a:cubicBezTo>
                      <a:cubicBezTo>
                        <a:pt x="70" y="29"/>
                        <a:pt x="63" y="17"/>
                        <a:pt x="47" y="17"/>
                      </a:cubicBezTo>
                      <a:cubicBezTo>
                        <a:pt x="35" y="17"/>
                        <a:pt x="25" y="27"/>
                        <a:pt x="22" y="37"/>
                      </a:cubicBezTo>
                      <a:cubicBezTo>
                        <a:pt x="21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238"/>
                <p:cNvSpPr>
                  <a:spLocks noEditPoints="1"/>
                </p:cNvSpPr>
                <p:nvPr userDrawn="1"/>
              </p:nvSpPr>
              <p:spPr bwMode="auto">
                <a:xfrm>
                  <a:off x="7639904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1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6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1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5" y="95"/>
                        <a:pt x="36" y="95"/>
                      </a:cubicBezTo>
                      <a:cubicBezTo>
                        <a:pt x="30" y="95"/>
                        <a:pt x="24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6" y="79"/>
                      </a:cubicBezTo>
                      <a:cubicBezTo>
                        <a:pt x="60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239"/>
                <p:cNvSpPr>
                  <a:spLocks noEditPoints="1"/>
                </p:cNvSpPr>
                <p:nvPr userDrawn="1"/>
              </p:nvSpPr>
              <p:spPr bwMode="auto">
                <a:xfrm>
                  <a:off x="7687146" y="5593508"/>
                  <a:ext cx="4940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7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7" y="83"/>
                        <a:pt x="87" y="58"/>
                      </a:cubicBezTo>
                      <a:cubicBezTo>
                        <a:pt x="87" y="39"/>
                        <a:pt x="78" y="15"/>
                        <a:pt x="54" y="15"/>
                      </a:cubicBezTo>
                      <a:cubicBezTo>
                        <a:pt x="30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240"/>
                <p:cNvSpPr>
                  <a:spLocks/>
                </p:cNvSpPr>
                <p:nvPr userDrawn="1"/>
              </p:nvSpPr>
              <p:spPr bwMode="auto">
                <a:xfrm>
                  <a:off x="7739797" y="5594951"/>
                  <a:ext cx="73928" cy="50848"/>
                </a:xfrm>
                <a:custGeom>
                  <a:avLst/>
                  <a:gdLst>
                    <a:gd name="T0" fmla="*/ 20 w 161"/>
                    <a:gd name="T1" fmla="*/ 0 h 110"/>
                    <a:gd name="T2" fmla="*/ 35 w 161"/>
                    <a:gd name="T3" fmla="*/ 56 h 110"/>
                    <a:gd name="T4" fmla="*/ 43 w 161"/>
                    <a:gd name="T5" fmla="*/ 91 h 110"/>
                    <a:gd name="T6" fmla="*/ 44 w 161"/>
                    <a:gd name="T7" fmla="*/ 91 h 110"/>
                    <a:gd name="T8" fmla="*/ 54 w 161"/>
                    <a:gd name="T9" fmla="*/ 56 h 110"/>
                    <a:gd name="T10" fmla="*/ 72 w 161"/>
                    <a:gd name="T11" fmla="*/ 0 h 110"/>
                    <a:gd name="T12" fmla="*/ 89 w 161"/>
                    <a:gd name="T13" fmla="*/ 0 h 110"/>
                    <a:gd name="T14" fmla="*/ 106 w 161"/>
                    <a:gd name="T15" fmla="*/ 55 h 110"/>
                    <a:gd name="T16" fmla="*/ 116 w 161"/>
                    <a:gd name="T17" fmla="*/ 91 h 110"/>
                    <a:gd name="T18" fmla="*/ 117 w 161"/>
                    <a:gd name="T19" fmla="*/ 91 h 110"/>
                    <a:gd name="T20" fmla="*/ 125 w 161"/>
                    <a:gd name="T21" fmla="*/ 55 h 110"/>
                    <a:gd name="T22" fmla="*/ 141 w 161"/>
                    <a:gd name="T23" fmla="*/ 0 h 110"/>
                    <a:gd name="T24" fmla="*/ 161 w 161"/>
                    <a:gd name="T25" fmla="*/ 0 h 110"/>
                    <a:gd name="T26" fmla="*/ 125 w 161"/>
                    <a:gd name="T27" fmla="*/ 110 h 110"/>
                    <a:gd name="T28" fmla="*/ 107 w 161"/>
                    <a:gd name="T29" fmla="*/ 110 h 110"/>
                    <a:gd name="T30" fmla="*/ 90 w 161"/>
                    <a:gd name="T31" fmla="*/ 58 h 110"/>
                    <a:gd name="T32" fmla="*/ 80 w 161"/>
                    <a:gd name="T33" fmla="*/ 21 h 110"/>
                    <a:gd name="T34" fmla="*/ 79 w 161"/>
                    <a:gd name="T35" fmla="*/ 21 h 110"/>
                    <a:gd name="T36" fmla="*/ 69 w 161"/>
                    <a:gd name="T37" fmla="*/ 58 h 110"/>
                    <a:gd name="T38" fmla="*/ 51 w 161"/>
                    <a:gd name="T39" fmla="*/ 110 h 110"/>
                    <a:gd name="T40" fmla="*/ 33 w 161"/>
                    <a:gd name="T41" fmla="*/ 110 h 110"/>
                    <a:gd name="T42" fmla="*/ 0 w 161"/>
                    <a:gd name="T43" fmla="*/ 0 h 110"/>
                    <a:gd name="T44" fmla="*/ 20 w 161"/>
                    <a:gd name="T45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61" h="110">
                      <a:moveTo>
                        <a:pt x="20" y="0"/>
                      </a:moveTo>
                      <a:cubicBezTo>
                        <a:pt x="35" y="56"/>
                        <a:pt x="35" y="56"/>
                        <a:pt x="35" y="56"/>
                      </a:cubicBezTo>
                      <a:cubicBezTo>
                        <a:pt x="38" y="68"/>
                        <a:pt x="41" y="80"/>
                        <a:pt x="43" y="91"/>
                      </a:cubicBezTo>
                      <a:cubicBezTo>
                        <a:pt x="44" y="91"/>
                        <a:pt x="44" y="91"/>
                        <a:pt x="44" y="91"/>
                      </a:cubicBezTo>
                      <a:cubicBezTo>
                        <a:pt x="46" y="80"/>
                        <a:pt x="50" y="68"/>
                        <a:pt x="54" y="5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106" y="55"/>
                        <a:pt x="106" y="55"/>
                        <a:pt x="106" y="55"/>
                      </a:cubicBezTo>
                      <a:cubicBezTo>
                        <a:pt x="110" y="68"/>
                        <a:pt x="113" y="80"/>
                        <a:pt x="116" y="91"/>
                      </a:cubicBezTo>
                      <a:cubicBezTo>
                        <a:pt x="117" y="91"/>
                        <a:pt x="117" y="91"/>
                        <a:pt x="117" y="91"/>
                      </a:cubicBezTo>
                      <a:cubicBezTo>
                        <a:pt x="118" y="80"/>
                        <a:pt x="121" y="68"/>
                        <a:pt x="125" y="55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61" y="0"/>
                        <a:pt x="161" y="0"/>
                        <a:pt x="161" y="0"/>
                      </a:cubicBezTo>
                      <a:cubicBezTo>
                        <a:pt x="125" y="110"/>
                        <a:pt x="125" y="110"/>
                        <a:pt x="125" y="110"/>
                      </a:cubicBezTo>
                      <a:cubicBezTo>
                        <a:pt x="107" y="110"/>
                        <a:pt x="107" y="110"/>
                        <a:pt x="107" y="110"/>
                      </a:cubicBezTo>
                      <a:cubicBezTo>
                        <a:pt x="90" y="58"/>
                        <a:pt x="90" y="58"/>
                        <a:pt x="90" y="58"/>
                      </a:cubicBezTo>
                      <a:cubicBezTo>
                        <a:pt x="86" y="45"/>
                        <a:pt x="83" y="34"/>
                        <a:pt x="80" y="21"/>
                      </a:cubicBezTo>
                      <a:cubicBezTo>
                        <a:pt x="79" y="21"/>
                        <a:pt x="79" y="21"/>
                        <a:pt x="79" y="21"/>
                      </a:cubicBezTo>
                      <a:cubicBezTo>
                        <a:pt x="77" y="34"/>
                        <a:pt x="73" y="46"/>
                        <a:pt x="69" y="58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33" y="110"/>
                        <a:pt x="33" y="110"/>
                        <a:pt x="33" y="11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" name="Freeform 241"/>
                <p:cNvSpPr>
                  <a:spLocks noEditPoints="1"/>
                </p:cNvSpPr>
                <p:nvPr userDrawn="1"/>
              </p:nvSpPr>
              <p:spPr bwMode="auto">
                <a:xfrm>
                  <a:off x="7815889" y="5593508"/>
                  <a:ext cx="45078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4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19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4" y="116"/>
                      </a:cubicBezTo>
                      <a:cubicBezTo>
                        <a:pt x="20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8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19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242"/>
                <p:cNvSpPr>
                  <a:spLocks/>
                </p:cNvSpPr>
                <p:nvPr userDrawn="1"/>
              </p:nvSpPr>
              <p:spPr bwMode="auto">
                <a:xfrm>
                  <a:off x="7869622" y="5593508"/>
                  <a:ext cx="25604" cy="52291"/>
                </a:xfrm>
                <a:custGeom>
                  <a:avLst/>
                  <a:gdLst>
                    <a:gd name="T0" fmla="*/ 1 w 56"/>
                    <a:gd name="T1" fmla="*/ 37 h 113"/>
                    <a:gd name="T2" fmla="*/ 0 w 56"/>
                    <a:gd name="T3" fmla="*/ 3 h 113"/>
                    <a:gd name="T4" fmla="*/ 18 w 56"/>
                    <a:gd name="T5" fmla="*/ 3 h 113"/>
                    <a:gd name="T6" fmla="*/ 19 w 56"/>
                    <a:gd name="T7" fmla="*/ 24 h 113"/>
                    <a:gd name="T8" fmla="*/ 19 w 56"/>
                    <a:gd name="T9" fmla="*/ 24 h 113"/>
                    <a:gd name="T10" fmla="*/ 50 w 56"/>
                    <a:gd name="T11" fmla="*/ 0 h 113"/>
                    <a:gd name="T12" fmla="*/ 56 w 56"/>
                    <a:gd name="T13" fmla="*/ 1 h 113"/>
                    <a:gd name="T14" fmla="*/ 56 w 56"/>
                    <a:gd name="T15" fmla="*/ 20 h 113"/>
                    <a:gd name="T16" fmla="*/ 49 w 56"/>
                    <a:gd name="T17" fmla="*/ 19 h 113"/>
                    <a:gd name="T18" fmla="*/ 22 w 56"/>
                    <a:gd name="T19" fmla="*/ 45 h 113"/>
                    <a:gd name="T20" fmla="*/ 21 w 56"/>
                    <a:gd name="T21" fmla="*/ 54 h 113"/>
                    <a:gd name="T22" fmla="*/ 21 w 56"/>
                    <a:gd name="T23" fmla="*/ 113 h 113"/>
                    <a:gd name="T24" fmla="*/ 1 w 56"/>
                    <a:gd name="T25" fmla="*/ 113 h 113"/>
                    <a:gd name="T26" fmla="*/ 1 w 56"/>
                    <a:gd name="T27" fmla="*/ 37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" h="113">
                      <a:moveTo>
                        <a:pt x="1" y="37"/>
                      </a:moveTo>
                      <a:cubicBezTo>
                        <a:pt x="1" y="24"/>
                        <a:pt x="1" y="13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4" y="9"/>
                        <a:pt x="37" y="0"/>
                        <a:pt x="50" y="0"/>
                      </a:cubicBezTo>
                      <a:cubicBezTo>
                        <a:pt x="52" y="0"/>
                        <a:pt x="54" y="0"/>
                        <a:pt x="56" y="1"/>
                      </a:cubicBezTo>
                      <a:cubicBezTo>
                        <a:pt x="56" y="20"/>
                        <a:pt x="56" y="20"/>
                        <a:pt x="56" y="20"/>
                      </a:cubicBezTo>
                      <a:cubicBezTo>
                        <a:pt x="54" y="19"/>
                        <a:pt x="52" y="19"/>
                        <a:pt x="49" y="19"/>
                      </a:cubicBezTo>
                      <a:cubicBezTo>
                        <a:pt x="35" y="19"/>
                        <a:pt x="25" y="30"/>
                        <a:pt x="22" y="45"/>
                      </a:cubicBezTo>
                      <a:cubicBezTo>
                        <a:pt x="21" y="48"/>
                        <a:pt x="21" y="51"/>
                        <a:pt x="21" y="54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243"/>
                <p:cNvSpPr>
                  <a:spLocks noEditPoints="1"/>
                </p:cNvSpPr>
                <p:nvPr userDrawn="1"/>
              </p:nvSpPr>
              <p:spPr bwMode="auto">
                <a:xfrm>
                  <a:off x="7902439" y="5574395"/>
                  <a:ext cx="43636" cy="71404"/>
                </a:xfrm>
                <a:custGeom>
                  <a:avLst/>
                  <a:gdLst>
                    <a:gd name="T0" fmla="*/ 0 w 95"/>
                    <a:gd name="T1" fmla="*/ 3 h 155"/>
                    <a:gd name="T2" fmla="*/ 38 w 95"/>
                    <a:gd name="T3" fmla="*/ 0 h 155"/>
                    <a:gd name="T4" fmla="*/ 82 w 95"/>
                    <a:gd name="T5" fmla="*/ 13 h 155"/>
                    <a:gd name="T6" fmla="*/ 95 w 95"/>
                    <a:gd name="T7" fmla="*/ 45 h 155"/>
                    <a:gd name="T8" fmla="*/ 83 w 95"/>
                    <a:gd name="T9" fmla="*/ 78 h 155"/>
                    <a:gd name="T10" fmla="*/ 36 w 95"/>
                    <a:gd name="T11" fmla="*/ 95 h 155"/>
                    <a:gd name="T12" fmla="*/ 20 w 95"/>
                    <a:gd name="T13" fmla="*/ 94 h 155"/>
                    <a:gd name="T14" fmla="*/ 20 w 95"/>
                    <a:gd name="T15" fmla="*/ 155 h 155"/>
                    <a:gd name="T16" fmla="*/ 0 w 95"/>
                    <a:gd name="T17" fmla="*/ 155 h 155"/>
                    <a:gd name="T18" fmla="*/ 0 w 95"/>
                    <a:gd name="T19" fmla="*/ 3 h 155"/>
                    <a:gd name="T20" fmla="*/ 20 w 95"/>
                    <a:gd name="T21" fmla="*/ 77 h 155"/>
                    <a:gd name="T22" fmla="*/ 37 w 95"/>
                    <a:gd name="T23" fmla="*/ 79 h 155"/>
                    <a:gd name="T24" fmla="*/ 75 w 95"/>
                    <a:gd name="T25" fmla="*/ 46 h 155"/>
                    <a:gd name="T26" fmla="*/ 39 w 95"/>
                    <a:gd name="T27" fmla="*/ 16 h 155"/>
                    <a:gd name="T28" fmla="*/ 20 w 95"/>
                    <a:gd name="T29" fmla="*/ 17 h 155"/>
                    <a:gd name="T30" fmla="*/ 20 w 95"/>
                    <a:gd name="T31" fmla="*/ 77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55">
                      <a:moveTo>
                        <a:pt x="0" y="3"/>
                      </a:moveTo>
                      <a:cubicBezTo>
                        <a:pt x="10" y="1"/>
                        <a:pt x="22" y="0"/>
                        <a:pt x="38" y="0"/>
                      </a:cubicBezTo>
                      <a:cubicBezTo>
                        <a:pt x="58" y="0"/>
                        <a:pt x="72" y="5"/>
                        <a:pt x="82" y="13"/>
                      </a:cubicBezTo>
                      <a:cubicBezTo>
                        <a:pt x="90" y="20"/>
                        <a:pt x="95" y="31"/>
                        <a:pt x="95" y="45"/>
                      </a:cubicBezTo>
                      <a:cubicBezTo>
                        <a:pt x="95" y="59"/>
                        <a:pt x="91" y="70"/>
                        <a:pt x="83" y="78"/>
                      </a:cubicBezTo>
                      <a:cubicBezTo>
                        <a:pt x="73" y="89"/>
                        <a:pt x="56" y="95"/>
                        <a:pt x="36" y="95"/>
                      </a:cubicBezTo>
                      <a:cubicBezTo>
                        <a:pt x="30" y="95"/>
                        <a:pt x="25" y="95"/>
                        <a:pt x="20" y="94"/>
                      </a:cubicBezTo>
                      <a:cubicBezTo>
                        <a:pt x="20" y="155"/>
                        <a:pt x="20" y="155"/>
                        <a:pt x="20" y="155"/>
                      </a:cubicBezTo>
                      <a:cubicBezTo>
                        <a:pt x="0" y="155"/>
                        <a:pt x="0" y="155"/>
                        <a:pt x="0" y="155"/>
                      </a:cubicBezTo>
                      <a:lnTo>
                        <a:pt x="0" y="3"/>
                      </a:lnTo>
                      <a:close/>
                      <a:moveTo>
                        <a:pt x="20" y="77"/>
                      </a:moveTo>
                      <a:cubicBezTo>
                        <a:pt x="24" y="78"/>
                        <a:pt x="30" y="79"/>
                        <a:pt x="37" y="79"/>
                      </a:cubicBezTo>
                      <a:cubicBezTo>
                        <a:pt x="61" y="79"/>
                        <a:pt x="75" y="67"/>
                        <a:pt x="75" y="46"/>
                      </a:cubicBezTo>
                      <a:cubicBezTo>
                        <a:pt x="75" y="26"/>
                        <a:pt x="61" y="16"/>
                        <a:pt x="39" y="16"/>
                      </a:cubicBezTo>
                      <a:cubicBezTo>
                        <a:pt x="30" y="16"/>
                        <a:pt x="23" y="16"/>
                        <a:pt x="20" y="17"/>
                      </a:cubicBezTo>
                      <a:lnTo>
                        <a:pt x="20" y="7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244"/>
                <p:cNvSpPr>
                  <a:spLocks noEditPoints="1"/>
                </p:cNvSpPr>
                <p:nvPr userDrawn="1"/>
              </p:nvSpPr>
              <p:spPr bwMode="auto">
                <a:xfrm>
                  <a:off x="7949681" y="5593508"/>
                  <a:ext cx="49766" cy="53372"/>
                </a:xfrm>
                <a:custGeom>
                  <a:avLst/>
                  <a:gdLst>
                    <a:gd name="T0" fmla="*/ 108 w 108"/>
                    <a:gd name="T1" fmla="*/ 57 h 116"/>
                    <a:gd name="T2" fmla="*/ 53 w 108"/>
                    <a:gd name="T3" fmla="*/ 116 h 116"/>
                    <a:gd name="T4" fmla="*/ 0 w 108"/>
                    <a:gd name="T5" fmla="*/ 59 h 116"/>
                    <a:gd name="T6" fmla="*/ 55 w 108"/>
                    <a:gd name="T7" fmla="*/ 0 h 116"/>
                    <a:gd name="T8" fmla="*/ 108 w 108"/>
                    <a:gd name="T9" fmla="*/ 57 h 116"/>
                    <a:gd name="T10" fmla="*/ 20 w 108"/>
                    <a:gd name="T11" fmla="*/ 58 h 116"/>
                    <a:gd name="T12" fmla="*/ 54 w 108"/>
                    <a:gd name="T13" fmla="*/ 101 h 116"/>
                    <a:gd name="T14" fmla="*/ 88 w 108"/>
                    <a:gd name="T15" fmla="*/ 58 h 116"/>
                    <a:gd name="T16" fmla="*/ 54 w 108"/>
                    <a:gd name="T17" fmla="*/ 15 h 116"/>
                    <a:gd name="T18" fmla="*/ 20 w 108"/>
                    <a:gd name="T19" fmla="*/ 58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8" h="116">
                      <a:moveTo>
                        <a:pt x="108" y="57"/>
                      </a:moveTo>
                      <a:cubicBezTo>
                        <a:pt x="108" y="98"/>
                        <a:pt x="80" y="116"/>
                        <a:pt x="53" y="116"/>
                      </a:cubicBezTo>
                      <a:cubicBezTo>
                        <a:pt x="23" y="116"/>
                        <a:pt x="0" y="94"/>
                        <a:pt x="0" y="59"/>
                      </a:cubicBezTo>
                      <a:cubicBezTo>
                        <a:pt x="0" y="22"/>
                        <a:pt x="24" y="0"/>
                        <a:pt x="55" y="0"/>
                      </a:cubicBezTo>
                      <a:cubicBezTo>
                        <a:pt x="87" y="0"/>
                        <a:pt x="108" y="23"/>
                        <a:pt x="108" y="57"/>
                      </a:cubicBezTo>
                      <a:close/>
                      <a:moveTo>
                        <a:pt x="20" y="58"/>
                      </a:moveTo>
                      <a:cubicBezTo>
                        <a:pt x="20" y="83"/>
                        <a:pt x="34" y="101"/>
                        <a:pt x="54" y="101"/>
                      </a:cubicBezTo>
                      <a:cubicBezTo>
                        <a:pt x="73" y="101"/>
                        <a:pt x="88" y="83"/>
                        <a:pt x="88" y="58"/>
                      </a:cubicBezTo>
                      <a:cubicBezTo>
                        <a:pt x="88" y="39"/>
                        <a:pt x="78" y="15"/>
                        <a:pt x="54" y="15"/>
                      </a:cubicBezTo>
                      <a:cubicBezTo>
                        <a:pt x="31" y="15"/>
                        <a:pt x="20" y="37"/>
                        <a:pt x="20" y="58"/>
                      </a:cubicBez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" name="Freeform 245"/>
                <p:cNvSpPr>
                  <a:spLocks noEditPoints="1"/>
                </p:cNvSpPr>
                <p:nvPr userDrawn="1"/>
              </p:nvSpPr>
              <p:spPr bwMode="auto">
                <a:xfrm>
                  <a:off x="8008102" y="5574756"/>
                  <a:ext cx="11540" cy="71043"/>
                </a:xfrm>
                <a:custGeom>
                  <a:avLst/>
                  <a:gdLst>
                    <a:gd name="T0" fmla="*/ 24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2 w 25"/>
                    <a:gd name="T7" fmla="*/ 0 h 154"/>
                    <a:gd name="T8" fmla="*/ 24 w 25"/>
                    <a:gd name="T9" fmla="*/ 12 h 154"/>
                    <a:gd name="T10" fmla="*/ 2 w 25"/>
                    <a:gd name="T11" fmla="*/ 154 h 154"/>
                    <a:gd name="T12" fmla="*/ 2 w 25"/>
                    <a:gd name="T13" fmla="*/ 44 h 154"/>
                    <a:gd name="T14" fmla="*/ 22 w 25"/>
                    <a:gd name="T15" fmla="*/ 44 h 154"/>
                    <a:gd name="T16" fmla="*/ 22 w 25"/>
                    <a:gd name="T17" fmla="*/ 154 h 154"/>
                    <a:gd name="T18" fmla="*/ 2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4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20" y="0"/>
                        <a:pt x="24" y="5"/>
                        <a:pt x="24" y="12"/>
                      </a:cubicBezTo>
                      <a:close/>
                      <a:moveTo>
                        <a:pt x="2" y="154"/>
                      </a:moveTo>
                      <a:cubicBezTo>
                        <a:pt x="2" y="44"/>
                        <a:pt x="2" y="44"/>
                        <a:pt x="2" y="44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154"/>
                        <a:pt x="22" y="154"/>
                        <a:pt x="22" y="154"/>
                      </a:cubicBezTo>
                      <a:lnTo>
                        <a:pt x="2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Freeform 246"/>
                <p:cNvSpPr>
                  <a:spLocks/>
                </p:cNvSpPr>
                <p:nvPr userDrawn="1"/>
              </p:nvSpPr>
              <p:spPr bwMode="auto">
                <a:xfrm>
                  <a:off x="8030822" y="5593508"/>
                  <a:ext cx="43636" cy="52291"/>
                </a:xfrm>
                <a:custGeom>
                  <a:avLst/>
                  <a:gdLst>
                    <a:gd name="T0" fmla="*/ 1 w 95"/>
                    <a:gd name="T1" fmla="*/ 33 h 113"/>
                    <a:gd name="T2" fmla="*/ 0 w 95"/>
                    <a:gd name="T3" fmla="*/ 3 h 113"/>
                    <a:gd name="T4" fmla="*/ 18 w 95"/>
                    <a:gd name="T5" fmla="*/ 3 h 113"/>
                    <a:gd name="T6" fmla="*/ 19 w 95"/>
                    <a:gd name="T7" fmla="*/ 21 h 113"/>
                    <a:gd name="T8" fmla="*/ 20 w 95"/>
                    <a:gd name="T9" fmla="*/ 21 h 113"/>
                    <a:gd name="T10" fmla="*/ 56 w 95"/>
                    <a:gd name="T11" fmla="*/ 0 h 113"/>
                    <a:gd name="T12" fmla="*/ 95 w 95"/>
                    <a:gd name="T13" fmla="*/ 47 h 113"/>
                    <a:gd name="T14" fmla="*/ 95 w 95"/>
                    <a:gd name="T15" fmla="*/ 113 h 113"/>
                    <a:gd name="T16" fmla="*/ 75 w 95"/>
                    <a:gd name="T17" fmla="*/ 113 h 113"/>
                    <a:gd name="T18" fmla="*/ 75 w 95"/>
                    <a:gd name="T19" fmla="*/ 50 h 113"/>
                    <a:gd name="T20" fmla="*/ 50 w 95"/>
                    <a:gd name="T21" fmla="*/ 17 h 113"/>
                    <a:gd name="T22" fmla="*/ 23 w 95"/>
                    <a:gd name="T23" fmla="*/ 37 h 113"/>
                    <a:gd name="T24" fmla="*/ 21 w 95"/>
                    <a:gd name="T25" fmla="*/ 47 h 113"/>
                    <a:gd name="T26" fmla="*/ 21 w 95"/>
                    <a:gd name="T27" fmla="*/ 113 h 113"/>
                    <a:gd name="T28" fmla="*/ 1 w 95"/>
                    <a:gd name="T29" fmla="*/ 113 h 113"/>
                    <a:gd name="T30" fmla="*/ 1 w 95"/>
                    <a:gd name="T31" fmla="*/ 3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5" h="113">
                      <a:moveTo>
                        <a:pt x="1" y="33"/>
                      </a:moveTo>
                      <a:cubicBezTo>
                        <a:pt x="1" y="21"/>
                        <a:pt x="1" y="12"/>
                        <a:pt x="0" y="3"/>
                      </a:cubicBezTo>
                      <a:cubicBezTo>
                        <a:pt x="18" y="3"/>
                        <a:pt x="18" y="3"/>
                        <a:pt x="18" y="3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cubicBezTo>
                        <a:pt x="25" y="10"/>
                        <a:pt x="38" y="0"/>
                        <a:pt x="56" y="0"/>
                      </a:cubicBezTo>
                      <a:cubicBezTo>
                        <a:pt x="72" y="0"/>
                        <a:pt x="95" y="9"/>
                        <a:pt x="95" y="47"/>
                      </a:cubicBezTo>
                      <a:cubicBezTo>
                        <a:pt x="95" y="113"/>
                        <a:pt x="95" y="113"/>
                        <a:pt x="95" y="113"/>
                      </a:cubicBezTo>
                      <a:cubicBezTo>
                        <a:pt x="75" y="113"/>
                        <a:pt x="75" y="113"/>
                        <a:pt x="75" y="113"/>
                      </a:cubicBezTo>
                      <a:cubicBezTo>
                        <a:pt x="75" y="50"/>
                        <a:pt x="75" y="50"/>
                        <a:pt x="75" y="50"/>
                      </a:cubicBezTo>
                      <a:cubicBezTo>
                        <a:pt x="75" y="32"/>
                        <a:pt x="69" y="17"/>
                        <a:pt x="50" y="17"/>
                      </a:cubicBezTo>
                      <a:cubicBezTo>
                        <a:pt x="36" y="17"/>
                        <a:pt x="26" y="26"/>
                        <a:pt x="23" y="37"/>
                      </a:cubicBezTo>
                      <a:cubicBezTo>
                        <a:pt x="22" y="40"/>
                        <a:pt x="21" y="43"/>
                        <a:pt x="21" y="47"/>
                      </a:cubicBezTo>
                      <a:cubicBezTo>
                        <a:pt x="21" y="113"/>
                        <a:pt x="21" y="113"/>
                        <a:pt x="21" y="113"/>
                      </a:cubicBezTo>
                      <a:cubicBezTo>
                        <a:pt x="1" y="113"/>
                        <a:pt x="1" y="113"/>
                        <a:pt x="1" y="113"/>
                      </a:cubicBezTo>
                      <a:lnTo>
                        <a:pt x="1" y="3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" name="Freeform 247"/>
                <p:cNvSpPr>
                  <a:spLocks/>
                </p:cNvSpPr>
                <p:nvPr userDrawn="1"/>
              </p:nvSpPr>
              <p:spPr bwMode="auto">
                <a:xfrm>
                  <a:off x="8081309" y="5580165"/>
                  <a:ext cx="30292" cy="66716"/>
                </a:xfrm>
                <a:custGeom>
                  <a:avLst/>
                  <a:gdLst>
                    <a:gd name="T0" fmla="*/ 37 w 66"/>
                    <a:gd name="T1" fmla="*/ 0 h 145"/>
                    <a:gd name="T2" fmla="*/ 37 w 66"/>
                    <a:gd name="T3" fmla="*/ 32 h 145"/>
                    <a:gd name="T4" fmla="*/ 66 w 66"/>
                    <a:gd name="T5" fmla="*/ 32 h 145"/>
                    <a:gd name="T6" fmla="*/ 66 w 66"/>
                    <a:gd name="T7" fmla="*/ 47 h 145"/>
                    <a:gd name="T8" fmla="*/ 37 w 66"/>
                    <a:gd name="T9" fmla="*/ 47 h 145"/>
                    <a:gd name="T10" fmla="*/ 37 w 66"/>
                    <a:gd name="T11" fmla="*/ 107 h 145"/>
                    <a:gd name="T12" fmla="*/ 52 w 66"/>
                    <a:gd name="T13" fmla="*/ 128 h 145"/>
                    <a:gd name="T14" fmla="*/ 64 w 66"/>
                    <a:gd name="T15" fmla="*/ 127 h 145"/>
                    <a:gd name="T16" fmla="*/ 65 w 66"/>
                    <a:gd name="T17" fmla="*/ 142 h 145"/>
                    <a:gd name="T18" fmla="*/ 47 w 66"/>
                    <a:gd name="T19" fmla="*/ 145 h 145"/>
                    <a:gd name="T20" fmla="*/ 25 w 66"/>
                    <a:gd name="T21" fmla="*/ 136 h 145"/>
                    <a:gd name="T22" fmla="*/ 17 w 66"/>
                    <a:gd name="T23" fmla="*/ 107 h 145"/>
                    <a:gd name="T24" fmla="*/ 17 w 66"/>
                    <a:gd name="T25" fmla="*/ 47 h 145"/>
                    <a:gd name="T26" fmla="*/ 0 w 66"/>
                    <a:gd name="T27" fmla="*/ 47 h 145"/>
                    <a:gd name="T28" fmla="*/ 0 w 66"/>
                    <a:gd name="T29" fmla="*/ 32 h 145"/>
                    <a:gd name="T30" fmla="*/ 17 w 66"/>
                    <a:gd name="T31" fmla="*/ 32 h 145"/>
                    <a:gd name="T32" fmla="*/ 17 w 66"/>
                    <a:gd name="T33" fmla="*/ 5 h 145"/>
                    <a:gd name="T34" fmla="*/ 37 w 66"/>
                    <a:gd name="T35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6" h="145">
                      <a:moveTo>
                        <a:pt x="37" y="0"/>
                      </a:move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66" y="32"/>
                        <a:pt x="66" y="32"/>
                        <a:pt x="66" y="32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37" y="47"/>
                        <a:pt x="37" y="47"/>
                        <a:pt x="37" y="47"/>
                      </a:cubicBezTo>
                      <a:cubicBezTo>
                        <a:pt x="37" y="107"/>
                        <a:pt x="37" y="107"/>
                        <a:pt x="37" y="107"/>
                      </a:cubicBezTo>
                      <a:cubicBezTo>
                        <a:pt x="37" y="120"/>
                        <a:pt x="41" y="128"/>
                        <a:pt x="52" y="128"/>
                      </a:cubicBezTo>
                      <a:cubicBezTo>
                        <a:pt x="57" y="128"/>
                        <a:pt x="61" y="128"/>
                        <a:pt x="64" y="127"/>
                      </a:cubicBezTo>
                      <a:cubicBezTo>
                        <a:pt x="65" y="142"/>
                        <a:pt x="65" y="142"/>
                        <a:pt x="65" y="142"/>
                      </a:cubicBezTo>
                      <a:cubicBezTo>
                        <a:pt x="61" y="144"/>
                        <a:pt x="55" y="145"/>
                        <a:pt x="47" y="145"/>
                      </a:cubicBezTo>
                      <a:cubicBezTo>
                        <a:pt x="37" y="145"/>
                        <a:pt x="30" y="142"/>
                        <a:pt x="25" y="136"/>
                      </a:cubicBezTo>
                      <a:cubicBezTo>
                        <a:pt x="19" y="130"/>
                        <a:pt x="17" y="120"/>
                        <a:pt x="17" y="107"/>
                      </a:cubicBezTo>
                      <a:cubicBezTo>
                        <a:pt x="17" y="47"/>
                        <a:pt x="17" y="47"/>
                        <a:pt x="17" y="47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7" y="32"/>
                        <a:pt x="17" y="32"/>
                        <a:pt x="17" y="32"/>
                      </a:cubicBezTo>
                      <a:cubicBezTo>
                        <a:pt x="17" y="5"/>
                        <a:pt x="17" y="5"/>
                        <a:pt x="17" y="5"/>
                      </a:cubicBez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" name="Freeform 248"/>
                <p:cNvSpPr>
                  <a:spLocks/>
                </p:cNvSpPr>
                <p:nvPr userDrawn="1"/>
              </p:nvSpPr>
              <p:spPr bwMode="auto">
                <a:xfrm>
                  <a:off x="8136846" y="5573674"/>
                  <a:ext cx="42554" cy="73207"/>
                </a:xfrm>
                <a:custGeom>
                  <a:avLst/>
                  <a:gdLst>
                    <a:gd name="T0" fmla="*/ 5 w 93"/>
                    <a:gd name="T1" fmla="*/ 132 h 159"/>
                    <a:gd name="T2" fmla="*/ 40 w 93"/>
                    <a:gd name="T3" fmla="*/ 142 h 159"/>
                    <a:gd name="T4" fmla="*/ 73 w 93"/>
                    <a:gd name="T5" fmla="*/ 116 h 159"/>
                    <a:gd name="T6" fmla="*/ 44 w 93"/>
                    <a:gd name="T7" fmla="*/ 85 h 159"/>
                    <a:gd name="T8" fmla="*/ 3 w 93"/>
                    <a:gd name="T9" fmla="*/ 41 h 159"/>
                    <a:gd name="T10" fmla="*/ 53 w 93"/>
                    <a:gd name="T11" fmla="*/ 0 h 159"/>
                    <a:gd name="T12" fmla="*/ 87 w 93"/>
                    <a:gd name="T13" fmla="*/ 7 h 159"/>
                    <a:gd name="T14" fmla="*/ 81 w 93"/>
                    <a:gd name="T15" fmla="*/ 23 h 159"/>
                    <a:gd name="T16" fmla="*/ 52 w 93"/>
                    <a:gd name="T17" fmla="*/ 16 h 159"/>
                    <a:gd name="T18" fmla="*/ 23 w 93"/>
                    <a:gd name="T19" fmla="*/ 39 h 159"/>
                    <a:gd name="T20" fmla="*/ 54 w 93"/>
                    <a:gd name="T21" fmla="*/ 69 h 159"/>
                    <a:gd name="T22" fmla="*/ 93 w 93"/>
                    <a:gd name="T23" fmla="*/ 114 h 159"/>
                    <a:gd name="T24" fmla="*/ 39 w 93"/>
                    <a:gd name="T25" fmla="*/ 159 h 159"/>
                    <a:gd name="T26" fmla="*/ 0 w 93"/>
                    <a:gd name="T27" fmla="*/ 149 h 159"/>
                    <a:gd name="T28" fmla="*/ 5 w 93"/>
                    <a:gd name="T29" fmla="*/ 132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3" h="159">
                      <a:moveTo>
                        <a:pt x="5" y="132"/>
                      </a:moveTo>
                      <a:cubicBezTo>
                        <a:pt x="14" y="138"/>
                        <a:pt x="27" y="142"/>
                        <a:pt x="40" y="142"/>
                      </a:cubicBezTo>
                      <a:cubicBezTo>
                        <a:pt x="61" y="142"/>
                        <a:pt x="73" y="131"/>
                        <a:pt x="73" y="116"/>
                      </a:cubicBezTo>
                      <a:cubicBezTo>
                        <a:pt x="73" y="101"/>
                        <a:pt x="65" y="93"/>
                        <a:pt x="44" y="85"/>
                      </a:cubicBezTo>
                      <a:cubicBezTo>
                        <a:pt x="18" y="76"/>
                        <a:pt x="3" y="63"/>
                        <a:pt x="3" y="41"/>
                      </a:cubicBezTo>
                      <a:cubicBezTo>
                        <a:pt x="3" y="17"/>
                        <a:pt x="23" y="0"/>
                        <a:pt x="53" y="0"/>
                      </a:cubicBezTo>
                      <a:cubicBezTo>
                        <a:pt x="69" y="0"/>
                        <a:pt x="80" y="3"/>
                        <a:pt x="87" y="7"/>
                      </a:cubicBezTo>
                      <a:cubicBezTo>
                        <a:pt x="81" y="23"/>
                        <a:pt x="81" y="23"/>
                        <a:pt x="81" y="23"/>
                      </a:cubicBezTo>
                      <a:cubicBezTo>
                        <a:pt x="76" y="21"/>
                        <a:pt x="66" y="16"/>
                        <a:pt x="52" y="16"/>
                      </a:cubicBezTo>
                      <a:cubicBezTo>
                        <a:pt x="31" y="16"/>
                        <a:pt x="23" y="29"/>
                        <a:pt x="23" y="39"/>
                      </a:cubicBezTo>
                      <a:cubicBezTo>
                        <a:pt x="23" y="54"/>
                        <a:pt x="32" y="61"/>
                        <a:pt x="54" y="69"/>
                      </a:cubicBezTo>
                      <a:cubicBezTo>
                        <a:pt x="80" y="79"/>
                        <a:pt x="93" y="92"/>
                        <a:pt x="93" y="114"/>
                      </a:cubicBezTo>
                      <a:cubicBezTo>
                        <a:pt x="93" y="138"/>
                        <a:pt x="76" y="159"/>
                        <a:pt x="39" y="159"/>
                      </a:cubicBezTo>
                      <a:cubicBezTo>
                        <a:pt x="24" y="159"/>
                        <a:pt x="8" y="154"/>
                        <a:pt x="0" y="149"/>
                      </a:cubicBezTo>
                      <a:lnTo>
                        <a:pt x="5" y="132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" name="Rectangle 249"/>
                <p:cNvSpPr>
                  <a:spLocks noChangeArrowheads="1"/>
                </p:cNvSpPr>
                <p:nvPr userDrawn="1"/>
              </p:nvSpPr>
              <p:spPr bwMode="auto">
                <a:xfrm>
                  <a:off x="8189497" y="5571149"/>
                  <a:ext cx="9376" cy="74649"/>
                </a:xfrm>
                <a:prstGeom prst="rect">
                  <a:avLst/>
                </a:pr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250"/>
                <p:cNvSpPr>
                  <a:spLocks noEditPoints="1"/>
                </p:cNvSpPr>
                <p:nvPr userDrawn="1"/>
              </p:nvSpPr>
              <p:spPr bwMode="auto">
                <a:xfrm>
                  <a:off x="8211134" y="5574756"/>
                  <a:ext cx="11540" cy="71043"/>
                </a:xfrm>
                <a:custGeom>
                  <a:avLst/>
                  <a:gdLst>
                    <a:gd name="T0" fmla="*/ 25 w 25"/>
                    <a:gd name="T1" fmla="*/ 12 h 154"/>
                    <a:gd name="T2" fmla="*/ 12 w 25"/>
                    <a:gd name="T3" fmla="*/ 25 h 154"/>
                    <a:gd name="T4" fmla="*/ 0 w 25"/>
                    <a:gd name="T5" fmla="*/ 12 h 154"/>
                    <a:gd name="T6" fmla="*/ 13 w 25"/>
                    <a:gd name="T7" fmla="*/ 0 h 154"/>
                    <a:gd name="T8" fmla="*/ 25 w 25"/>
                    <a:gd name="T9" fmla="*/ 12 h 154"/>
                    <a:gd name="T10" fmla="*/ 3 w 25"/>
                    <a:gd name="T11" fmla="*/ 154 h 154"/>
                    <a:gd name="T12" fmla="*/ 3 w 25"/>
                    <a:gd name="T13" fmla="*/ 44 h 154"/>
                    <a:gd name="T14" fmla="*/ 23 w 25"/>
                    <a:gd name="T15" fmla="*/ 44 h 154"/>
                    <a:gd name="T16" fmla="*/ 23 w 25"/>
                    <a:gd name="T17" fmla="*/ 154 h 154"/>
                    <a:gd name="T18" fmla="*/ 3 w 25"/>
                    <a:gd name="T19" fmla="*/ 15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" h="154">
                      <a:moveTo>
                        <a:pt x="25" y="12"/>
                      </a:moveTo>
                      <a:cubicBezTo>
                        <a:pt x="25" y="19"/>
                        <a:pt x="20" y="25"/>
                        <a:pt x="12" y="25"/>
                      </a:cubicBezTo>
                      <a:cubicBezTo>
                        <a:pt x="5" y="25"/>
                        <a:pt x="0" y="19"/>
                        <a:pt x="0" y="12"/>
                      </a:cubicBezTo>
                      <a:cubicBezTo>
                        <a:pt x="0" y="5"/>
                        <a:pt x="5" y="0"/>
                        <a:pt x="13" y="0"/>
                      </a:cubicBezTo>
                      <a:cubicBezTo>
                        <a:pt x="20" y="0"/>
                        <a:pt x="25" y="5"/>
                        <a:pt x="25" y="12"/>
                      </a:cubicBezTo>
                      <a:close/>
                      <a:moveTo>
                        <a:pt x="3" y="154"/>
                      </a:moveTo>
                      <a:cubicBezTo>
                        <a:pt x="3" y="44"/>
                        <a:pt x="3" y="44"/>
                        <a:pt x="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3" y="154"/>
                        <a:pt x="23" y="154"/>
                        <a:pt x="23" y="154"/>
                      </a:cubicBezTo>
                      <a:lnTo>
                        <a:pt x="3" y="154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" name="Freeform 251"/>
                <p:cNvSpPr>
                  <a:spLocks noEditPoints="1"/>
                </p:cNvSpPr>
                <p:nvPr userDrawn="1"/>
              </p:nvSpPr>
              <p:spPr bwMode="auto">
                <a:xfrm>
                  <a:off x="8230969" y="5571149"/>
                  <a:ext cx="47963" cy="75731"/>
                </a:xfrm>
                <a:custGeom>
                  <a:avLst/>
                  <a:gdLst>
                    <a:gd name="T0" fmla="*/ 104 w 105"/>
                    <a:gd name="T1" fmla="*/ 0 h 165"/>
                    <a:gd name="T2" fmla="*/ 104 w 105"/>
                    <a:gd name="T3" fmla="*/ 134 h 165"/>
                    <a:gd name="T4" fmla="*/ 105 w 105"/>
                    <a:gd name="T5" fmla="*/ 162 h 165"/>
                    <a:gd name="T6" fmla="*/ 87 w 105"/>
                    <a:gd name="T7" fmla="*/ 162 h 165"/>
                    <a:gd name="T8" fmla="*/ 86 w 105"/>
                    <a:gd name="T9" fmla="*/ 143 h 165"/>
                    <a:gd name="T10" fmla="*/ 86 w 105"/>
                    <a:gd name="T11" fmla="*/ 143 h 165"/>
                    <a:gd name="T12" fmla="*/ 48 w 105"/>
                    <a:gd name="T13" fmla="*/ 165 h 165"/>
                    <a:gd name="T14" fmla="*/ 1 w 105"/>
                    <a:gd name="T15" fmla="*/ 109 h 165"/>
                    <a:gd name="T16" fmla="*/ 50 w 105"/>
                    <a:gd name="T17" fmla="*/ 49 h 165"/>
                    <a:gd name="T18" fmla="*/ 84 w 105"/>
                    <a:gd name="T19" fmla="*/ 66 h 165"/>
                    <a:gd name="T20" fmla="*/ 84 w 105"/>
                    <a:gd name="T21" fmla="*/ 66 h 165"/>
                    <a:gd name="T22" fmla="*/ 84 w 105"/>
                    <a:gd name="T23" fmla="*/ 0 h 165"/>
                    <a:gd name="T24" fmla="*/ 104 w 105"/>
                    <a:gd name="T25" fmla="*/ 0 h 165"/>
                    <a:gd name="T26" fmla="*/ 84 w 105"/>
                    <a:gd name="T27" fmla="*/ 97 h 165"/>
                    <a:gd name="T28" fmla="*/ 83 w 105"/>
                    <a:gd name="T29" fmla="*/ 88 h 165"/>
                    <a:gd name="T30" fmla="*/ 54 w 105"/>
                    <a:gd name="T31" fmla="*/ 65 h 165"/>
                    <a:gd name="T32" fmla="*/ 21 w 105"/>
                    <a:gd name="T33" fmla="*/ 108 h 165"/>
                    <a:gd name="T34" fmla="*/ 54 w 105"/>
                    <a:gd name="T35" fmla="*/ 149 h 165"/>
                    <a:gd name="T36" fmla="*/ 83 w 105"/>
                    <a:gd name="T37" fmla="*/ 125 h 165"/>
                    <a:gd name="T38" fmla="*/ 84 w 105"/>
                    <a:gd name="T39" fmla="*/ 116 h 165"/>
                    <a:gd name="T40" fmla="*/ 84 w 105"/>
                    <a:gd name="T41" fmla="*/ 97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5" h="165">
                      <a:moveTo>
                        <a:pt x="104" y="0"/>
                      </a:moveTo>
                      <a:cubicBezTo>
                        <a:pt x="104" y="134"/>
                        <a:pt x="104" y="134"/>
                        <a:pt x="104" y="134"/>
                      </a:cubicBezTo>
                      <a:cubicBezTo>
                        <a:pt x="104" y="144"/>
                        <a:pt x="105" y="155"/>
                        <a:pt x="105" y="162"/>
                      </a:cubicBezTo>
                      <a:cubicBezTo>
                        <a:pt x="87" y="162"/>
                        <a:pt x="87" y="162"/>
                        <a:pt x="87" y="162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6" y="143"/>
                        <a:pt x="86" y="143"/>
                        <a:pt x="86" y="143"/>
                      </a:cubicBezTo>
                      <a:cubicBezTo>
                        <a:pt x="80" y="156"/>
                        <a:pt x="66" y="165"/>
                        <a:pt x="48" y="165"/>
                      </a:cubicBezTo>
                      <a:cubicBezTo>
                        <a:pt x="21" y="165"/>
                        <a:pt x="1" y="142"/>
                        <a:pt x="1" y="109"/>
                      </a:cubicBezTo>
                      <a:cubicBezTo>
                        <a:pt x="0" y="72"/>
                        <a:pt x="23" y="49"/>
                        <a:pt x="50" y="49"/>
                      </a:cubicBezTo>
                      <a:cubicBezTo>
                        <a:pt x="67" y="49"/>
                        <a:pt x="79" y="57"/>
                        <a:pt x="84" y="66"/>
                      </a:cubicBezTo>
                      <a:cubicBezTo>
                        <a:pt x="84" y="66"/>
                        <a:pt x="84" y="66"/>
                        <a:pt x="84" y="66"/>
                      </a:cubicBezTo>
                      <a:cubicBezTo>
                        <a:pt x="84" y="0"/>
                        <a:pt x="84" y="0"/>
                        <a:pt x="84" y="0"/>
                      </a:cubicBezTo>
                      <a:lnTo>
                        <a:pt x="104" y="0"/>
                      </a:lnTo>
                      <a:close/>
                      <a:moveTo>
                        <a:pt x="84" y="97"/>
                      </a:moveTo>
                      <a:cubicBezTo>
                        <a:pt x="84" y="94"/>
                        <a:pt x="84" y="91"/>
                        <a:pt x="83" y="88"/>
                      </a:cubicBezTo>
                      <a:cubicBezTo>
                        <a:pt x="80" y="75"/>
                        <a:pt x="69" y="65"/>
                        <a:pt x="54" y="65"/>
                      </a:cubicBezTo>
                      <a:cubicBezTo>
                        <a:pt x="33" y="65"/>
                        <a:pt x="21" y="83"/>
                        <a:pt x="21" y="108"/>
                      </a:cubicBezTo>
                      <a:cubicBezTo>
                        <a:pt x="21" y="130"/>
                        <a:pt x="32" y="149"/>
                        <a:pt x="54" y="149"/>
                      </a:cubicBezTo>
                      <a:cubicBezTo>
                        <a:pt x="67" y="149"/>
                        <a:pt x="80" y="140"/>
                        <a:pt x="83" y="125"/>
                      </a:cubicBezTo>
                      <a:cubicBezTo>
                        <a:pt x="84" y="122"/>
                        <a:pt x="84" y="119"/>
                        <a:pt x="84" y="116"/>
                      </a:cubicBezTo>
                      <a:lnTo>
                        <a:pt x="84" y="9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" name="Freeform 252"/>
                <p:cNvSpPr>
                  <a:spLocks noEditPoints="1"/>
                </p:cNvSpPr>
                <p:nvPr userDrawn="1"/>
              </p:nvSpPr>
              <p:spPr bwMode="auto">
                <a:xfrm>
                  <a:off x="8288308" y="5593508"/>
                  <a:ext cx="44717" cy="53372"/>
                </a:xfrm>
                <a:custGeom>
                  <a:avLst/>
                  <a:gdLst>
                    <a:gd name="T0" fmla="*/ 19 w 98"/>
                    <a:gd name="T1" fmla="*/ 62 h 116"/>
                    <a:gd name="T2" fmla="*/ 57 w 98"/>
                    <a:gd name="T3" fmla="*/ 100 h 116"/>
                    <a:gd name="T4" fmla="*/ 88 w 98"/>
                    <a:gd name="T5" fmla="*/ 94 h 116"/>
                    <a:gd name="T6" fmla="*/ 91 w 98"/>
                    <a:gd name="T7" fmla="*/ 109 h 116"/>
                    <a:gd name="T8" fmla="*/ 55 w 98"/>
                    <a:gd name="T9" fmla="*/ 116 h 116"/>
                    <a:gd name="T10" fmla="*/ 0 w 98"/>
                    <a:gd name="T11" fmla="*/ 60 h 116"/>
                    <a:gd name="T12" fmla="*/ 52 w 98"/>
                    <a:gd name="T13" fmla="*/ 0 h 116"/>
                    <a:gd name="T14" fmla="*/ 98 w 98"/>
                    <a:gd name="T15" fmla="*/ 52 h 116"/>
                    <a:gd name="T16" fmla="*/ 97 w 98"/>
                    <a:gd name="T17" fmla="*/ 62 h 116"/>
                    <a:gd name="T18" fmla="*/ 19 w 98"/>
                    <a:gd name="T19" fmla="*/ 62 h 116"/>
                    <a:gd name="T20" fmla="*/ 78 w 98"/>
                    <a:gd name="T21" fmla="*/ 47 h 116"/>
                    <a:gd name="T22" fmla="*/ 50 w 98"/>
                    <a:gd name="T23" fmla="*/ 15 h 116"/>
                    <a:gd name="T24" fmla="*/ 20 w 98"/>
                    <a:gd name="T25" fmla="*/ 47 h 116"/>
                    <a:gd name="T26" fmla="*/ 78 w 98"/>
                    <a:gd name="T27" fmla="*/ 47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116">
                      <a:moveTo>
                        <a:pt x="19" y="62"/>
                      </a:moveTo>
                      <a:cubicBezTo>
                        <a:pt x="20" y="89"/>
                        <a:pt x="37" y="100"/>
                        <a:pt x="57" y="100"/>
                      </a:cubicBezTo>
                      <a:cubicBezTo>
                        <a:pt x="72" y="100"/>
                        <a:pt x="80" y="98"/>
                        <a:pt x="88" y="94"/>
                      </a:cubicBezTo>
                      <a:cubicBezTo>
                        <a:pt x="91" y="109"/>
                        <a:pt x="91" y="109"/>
                        <a:pt x="91" y="109"/>
                      </a:cubicBezTo>
                      <a:cubicBezTo>
                        <a:pt x="84" y="112"/>
                        <a:pt x="72" y="116"/>
                        <a:pt x="55" y="116"/>
                      </a:cubicBezTo>
                      <a:cubicBezTo>
                        <a:pt x="21" y="116"/>
                        <a:pt x="0" y="93"/>
                        <a:pt x="0" y="60"/>
                      </a:cubicBezTo>
                      <a:cubicBezTo>
                        <a:pt x="0" y="26"/>
                        <a:pt x="20" y="0"/>
                        <a:pt x="52" y="0"/>
                      </a:cubicBezTo>
                      <a:cubicBezTo>
                        <a:pt x="88" y="0"/>
                        <a:pt x="98" y="32"/>
                        <a:pt x="98" y="52"/>
                      </a:cubicBezTo>
                      <a:cubicBezTo>
                        <a:pt x="98" y="56"/>
                        <a:pt x="97" y="60"/>
                        <a:pt x="97" y="62"/>
                      </a:cubicBezTo>
                      <a:lnTo>
                        <a:pt x="19" y="62"/>
                      </a:lnTo>
                      <a:close/>
                      <a:moveTo>
                        <a:pt x="78" y="47"/>
                      </a:moveTo>
                      <a:cubicBezTo>
                        <a:pt x="79" y="34"/>
                        <a:pt x="73" y="15"/>
                        <a:pt x="50" y="15"/>
                      </a:cubicBezTo>
                      <a:cubicBezTo>
                        <a:pt x="30" y="15"/>
                        <a:pt x="21" y="33"/>
                        <a:pt x="20" y="47"/>
                      </a:cubicBezTo>
                      <a:lnTo>
                        <a:pt x="78" y="47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" name="Freeform 253"/>
                <p:cNvSpPr>
                  <a:spLocks/>
                </p:cNvSpPr>
                <p:nvPr userDrawn="1"/>
              </p:nvSpPr>
              <p:spPr bwMode="auto">
                <a:xfrm>
                  <a:off x="8338796" y="5593508"/>
                  <a:ext cx="33177" cy="53372"/>
                </a:xfrm>
                <a:custGeom>
                  <a:avLst/>
                  <a:gdLst>
                    <a:gd name="T0" fmla="*/ 6 w 73"/>
                    <a:gd name="T1" fmla="*/ 93 h 116"/>
                    <a:gd name="T2" fmla="*/ 32 w 73"/>
                    <a:gd name="T3" fmla="*/ 101 h 116"/>
                    <a:gd name="T4" fmla="*/ 54 w 73"/>
                    <a:gd name="T5" fmla="*/ 84 h 116"/>
                    <a:gd name="T6" fmla="*/ 33 w 73"/>
                    <a:gd name="T7" fmla="*/ 64 h 116"/>
                    <a:gd name="T8" fmla="*/ 4 w 73"/>
                    <a:gd name="T9" fmla="*/ 33 h 116"/>
                    <a:gd name="T10" fmla="*/ 42 w 73"/>
                    <a:gd name="T11" fmla="*/ 0 h 116"/>
                    <a:gd name="T12" fmla="*/ 69 w 73"/>
                    <a:gd name="T13" fmla="*/ 7 h 116"/>
                    <a:gd name="T14" fmla="*/ 64 w 73"/>
                    <a:gd name="T15" fmla="*/ 22 h 116"/>
                    <a:gd name="T16" fmla="*/ 41 w 73"/>
                    <a:gd name="T17" fmla="*/ 15 h 116"/>
                    <a:gd name="T18" fmla="*/ 23 w 73"/>
                    <a:gd name="T19" fmla="*/ 30 h 116"/>
                    <a:gd name="T20" fmla="*/ 44 w 73"/>
                    <a:gd name="T21" fmla="*/ 49 h 116"/>
                    <a:gd name="T22" fmla="*/ 73 w 73"/>
                    <a:gd name="T23" fmla="*/ 83 h 116"/>
                    <a:gd name="T24" fmla="*/ 32 w 73"/>
                    <a:gd name="T25" fmla="*/ 116 h 116"/>
                    <a:gd name="T26" fmla="*/ 0 w 73"/>
                    <a:gd name="T27" fmla="*/ 108 h 116"/>
                    <a:gd name="T28" fmla="*/ 6 w 73"/>
                    <a:gd name="T29" fmla="*/ 93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3" h="116">
                      <a:moveTo>
                        <a:pt x="6" y="93"/>
                      </a:moveTo>
                      <a:cubicBezTo>
                        <a:pt x="11" y="97"/>
                        <a:pt x="22" y="101"/>
                        <a:pt x="32" y="101"/>
                      </a:cubicBezTo>
                      <a:cubicBezTo>
                        <a:pt x="47" y="101"/>
                        <a:pt x="54" y="94"/>
                        <a:pt x="54" y="84"/>
                      </a:cubicBezTo>
                      <a:cubicBezTo>
                        <a:pt x="54" y="75"/>
                        <a:pt x="48" y="69"/>
                        <a:pt x="33" y="64"/>
                      </a:cubicBezTo>
                      <a:cubicBezTo>
                        <a:pt x="13" y="57"/>
                        <a:pt x="4" y="46"/>
                        <a:pt x="4" y="33"/>
                      </a:cubicBezTo>
                      <a:cubicBezTo>
                        <a:pt x="4" y="15"/>
                        <a:pt x="18" y="0"/>
                        <a:pt x="42" y="0"/>
                      </a:cubicBezTo>
                      <a:cubicBezTo>
                        <a:pt x="53" y="0"/>
                        <a:pt x="63" y="3"/>
                        <a:pt x="69" y="7"/>
                      </a:cubicBezTo>
                      <a:cubicBezTo>
                        <a:pt x="64" y="22"/>
                        <a:pt x="64" y="22"/>
                        <a:pt x="64" y="22"/>
                      </a:cubicBezTo>
                      <a:cubicBezTo>
                        <a:pt x="60" y="19"/>
                        <a:pt x="52" y="15"/>
                        <a:pt x="41" y="15"/>
                      </a:cubicBezTo>
                      <a:cubicBezTo>
                        <a:pt x="30" y="15"/>
                        <a:pt x="23" y="22"/>
                        <a:pt x="23" y="30"/>
                      </a:cubicBezTo>
                      <a:cubicBezTo>
                        <a:pt x="23" y="39"/>
                        <a:pt x="30" y="44"/>
                        <a:pt x="44" y="49"/>
                      </a:cubicBezTo>
                      <a:cubicBezTo>
                        <a:pt x="63" y="56"/>
                        <a:pt x="73" y="66"/>
                        <a:pt x="73" y="83"/>
                      </a:cubicBezTo>
                      <a:cubicBezTo>
                        <a:pt x="73" y="102"/>
                        <a:pt x="58" y="116"/>
                        <a:pt x="32" y="116"/>
                      </a:cubicBezTo>
                      <a:cubicBezTo>
                        <a:pt x="19" y="116"/>
                        <a:pt x="8" y="113"/>
                        <a:pt x="0" y="108"/>
                      </a:cubicBezTo>
                      <a:lnTo>
                        <a:pt x="6" y="93"/>
                      </a:lnTo>
                      <a:close/>
                    </a:path>
                  </a:pathLst>
                </a:custGeom>
                <a:solidFill>
                  <a:srgbClr val="79797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3969"/>
                  <a:endParaRPr lang="de-DE" sz="19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85" name="Freeform 254"/>
              <p:cNvSpPr>
                <a:spLocks noEditPoints="1"/>
              </p:cNvSpPr>
              <p:nvPr userDrawn="1"/>
            </p:nvSpPr>
            <p:spPr bwMode="auto">
              <a:xfrm>
                <a:off x="8857374" y="5339989"/>
                <a:ext cx="49406" cy="48324"/>
              </a:xfrm>
              <a:custGeom>
                <a:avLst/>
                <a:gdLst>
                  <a:gd name="T0" fmla="*/ 108 w 108"/>
                  <a:gd name="T1" fmla="*/ 52 h 105"/>
                  <a:gd name="T2" fmla="*/ 54 w 108"/>
                  <a:gd name="T3" fmla="*/ 105 h 105"/>
                  <a:gd name="T4" fmla="*/ 0 w 108"/>
                  <a:gd name="T5" fmla="*/ 52 h 105"/>
                  <a:gd name="T6" fmla="*/ 54 w 108"/>
                  <a:gd name="T7" fmla="*/ 0 h 105"/>
                  <a:gd name="T8" fmla="*/ 108 w 108"/>
                  <a:gd name="T9" fmla="*/ 52 h 105"/>
                  <a:gd name="T10" fmla="*/ 14 w 108"/>
                  <a:gd name="T11" fmla="*/ 52 h 105"/>
                  <a:gd name="T12" fmla="*/ 55 w 108"/>
                  <a:gd name="T13" fmla="*/ 94 h 105"/>
                  <a:gd name="T14" fmla="*/ 95 w 108"/>
                  <a:gd name="T15" fmla="*/ 53 h 105"/>
                  <a:gd name="T16" fmla="*/ 54 w 108"/>
                  <a:gd name="T17" fmla="*/ 10 h 105"/>
                  <a:gd name="T18" fmla="*/ 14 w 108"/>
                  <a:gd name="T19" fmla="*/ 52 h 105"/>
                  <a:gd name="T20" fmla="*/ 46 w 108"/>
                  <a:gd name="T21" fmla="*/ 80 h 105"/>
                  <a:gd name="T22" fmla="*/ 34 w 108"/>
                  <a:gd name="T23" fmla="*/ 80 h 105"/>
                  <a:gd name="T24" fmla="*/ 34 w 108"/>
                  <a:gd name="T25" fmla="*/ 27 h 105"/>
                  <a:gd name="T26" fmla="*/ 54 w 108"/>
                  <a:gd name="T27" fmla="*/ 26 h 105"/>
                  <a:gd name="T28" fmla="*/ 72 w 108"/>
                  <a:gd name="T29" fmla="*/ 29 h 105"/>
                  <a:gd name="T30" fmla="*/ 77 w 108"/>
                  <a:gd name="T31" fmla="*/ 41 h 105"/>
                  <a:gd name="T32" fmla="*/ 67 w 108"/>
                  <a:gd name="T33" fmla="*/ 53 h 105"/>
                  <a:gd name="T34" fmla="*/ 67 w 108"/>
                  <a:gd name="T35" fmla="*/ 54 h 105"/>
                  <a:gd name="T36" fmla="*/ 76 w 108"/>
                  <a:gd name="T37" fmla="*/ 67 h 105"/>
                  <a:gd name="T38" fmla="*/ 80 w 108"/>
                  <a:gd name="T39" fmla="*/ 80 h 105"/>
                  <a:gd name="T40" fmla="*/ 67 w 108"/>
                  <a:gd name="T41" fmla="*/ 80 h 105"/>
                  <a:gd name="T42" fmla="*/ 63 w 108"/>
                  <a:gd name="T43" fmla="*/ 67 h 105"/>
                  <a:gd name="T44" fmla="*/ 52 w 108"/>
                  <a:gd name="T45" fmla="*/ 59 h 105"/>
                  <a:gd name="T46" fmla="*/ 46 w 108"/>
                  <a:gd name="T47" fmla="*/ 59 h 105"/>
                  <a:gd name="T48" fmla="*/ 46 w 108"/>
                  <a:gd name="T49" fmla="*/ 80 h 105"/>
                  <a:gd name="T50" fmla="*/ 46 w 108"/>
                  <a:gd name="T51" fmla="*/ 50 h 105"/>
                  <a:gd name="T52" fmla="*/ 52 w 108"/>
                  <a:gd name="T53" fmla="*/ 50 h 105"/>
                  <a:gd name="T54" fmla="*/ 64 w 108"/>
                  <a:gd name="T55" fmla="*/ 42 h 105"/>
                  <a:gd name="T56" fmla="*/ 53 w 108"/>
                  <a:gd name="T57" fmla="*/ 34 h 105"/>
                  <a:gd name="T58" fmla="*/ 46 w 108"/>
                  <a:gd name="T59" fmla="*/ 35 h 105"/>
                  <a:gd name="T60" fmla="*/ 46 w 108"/>
                  <a:gd name="T61" fmla="*/ 5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8" h="105">
                    <a:moveTo>
                      <a:pt x="108" y="52"/>
                    </a:moveTo>
                    <a:cubicBezTo>
                      <a:pt x="108" y="82"/>
                      <a:pt x="85" y="105"/>
                      <a:pt x="54" y="105"/>
                    </a:cubicBezTo>
                    <a:cubicBezTo>
                      <a:pt x="24" y="105"/>
                      <a:pt x="0" y="82"/>
                      <a:pt x="0" y="52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85" y="0"/>
                      <a:pt x="108" y="23"/>
                      <a:pt x="108" y="52"/>
                    </a:cubicBezTo>
                    <a:close/>
                    <a:moveTo>
                      <a:pt x="14" y="52"/>
                    </a:moveTo>
                    <a:cubicBezTo>
                      <a:pt x="14" y="76"/>
                      <a:pt x="31" y="94"/>
                      <a:pt x="55" y="94"/>
                    </a:cubicBezTo>
                    <a:cubicBezTo>
                      <a:pt x="78" y="94"/>
                      <a:pt x="95" y="76"/>
                      <a:pt x="95" y="53"/>
                    </a:cubicBezTo>
                    <a:cubicBezTo>
                      <a:pt x="95" y="29"/>
                      <a:pt x="78" y="10"/>
                      <a:pt x="54" y="10"/>
                    </a:cubicBezTo>
                    <a:cubicBezTo>
                      <a:pt x="31" y="10"/>
                      <a:pt x="14" y="29"/>
                      <a:pt x="14" y="52"/>
                    </a:cubicBezTo>
                    <a:close/>
                    <a:moveTo>
                      <a:pt x="46" y="80"/>
                    </a:move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9" y="26"/>
                      <a:pt x="46" y="26"/>
                      <a:pt x="54" y="26"/>
                    </a:cubicBezTo>
                    <a:cubicBezTo>
                      <a:pt x="64" y="26"/>
                      <a:pt x="69" y="27"/>
                      <a:pt x="72" y="29"/>
                    </a:cubicBezTo>
                    <a:cubicBezTo>
                      <a:pt x="75" y="32"/>
                      <a:pt x="77" y="36"/>
                      <a:pt x="77" y="41"/>
                    </a:cubicBezTo>
                    <a:cubicBezTo>
                      <a:pt x="77" y="47"/>
                      <a:pt x="73" y="51"/>
                      <a:pt x="67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72" y="56"/>
                      <a:pt x="75" y="60"/>
                      <a:pt x="76" y="67"/>
                    </a:cubicBezTo>
                    <a:cubicBezTo>
                      <a:pt x="78" y="75"/>
                      <a:pt x="79" y="78"/>
                      <a:pt x="80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65" y="78"/>
                      <a:pt x="64" y="73"/>
                      <a:pt x="63" y="67"/>
                    </a:cubicBezTo>
                    <a:cubicBezTo>
                      <a:pt x="62" y="61"/>
                      <a:pt x="59" y="59"/>
                      <a:pt x="52" y="59"/>
                    </a:cubicBezTo>
                    <a:cubicBezTo>
                      <a:pt x="46" y="59"/>
                      <a:pt x="46" y="59"/>
                      <a:pt x="46" y="59"/>
                    </a:cubicBezTo>
                    <a:lnTo>
                      <a:pt x="46" y="80"/>
                    </a:lnTo>
                    <a:close/>
                    <a:moveTo>
                      <a:pt x="46" y="50"/>
                    </a:moveTo>
                    <a:cubicBezTo>
                      <a:pt x="52" y="50"/>
                      <a:pt x="52" y="50"/>
                      <a:pt x="52" y="50"/>
                    </a:cubicBezTo>
                    <a:cubicBezTo>
                      <a:pt x="59" y="50"/>
                      <a:pt x="64" y="48"/>
                      <a:pt x="64" y="42"/>
                    </a:cubicBezTo>
                    <a:cubicBezTo>
                      <a:pt x="64" y="37"/>
                      <a:pt x="61" y="34"/>
                      <a:pt x="53" y="34"/>
                    </a:cubicBezTo>
                    <a:cubicBezTo>
                      <a:pt x="50" y="34"/>
                      <a:pt x="48" y="35"/>
                      <a:pt x="46" y="35"/>
                    </a:cubicBezTo>
                    <a:lnTo>
                      <a:pt x="46" y="50"/>
                    </a:lnTo>
                    <a:close/>
                  </a:path>
                </a:pathLst>
              </a:custGeom>
              <a:solidFill>
                <a:srgbClr val="7071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255"/>
              <p:cNvSpPr>
                <a:spLocks noEditPoints="1"/>
              </p:cNvSpPr>
              <p:nvPr userDrawn="1"/>
            </p:nvSpPr>
            <p:spPr bwMode="auto">
              <a:xfrm>
                <a:off x="6829941" y="5319073"/>
                <a:ext cx="269747" cy="351969"/>
              </a:xfrm>
              <a:custGeom>
                <a:avLst/>
                <a:gdLst>
                  <a:gd name="T0" fmla="*/ 449 w 588"/>
                  <a:gd name="T1" fmla="*/ 0 h 765"/>
                  <a:gd name="T2" fmla="*/ 139 w 588"/>
                  <a:gd name="T3" fmla="*/ 0 h 765"/>
                  <a:gd name="T4" fmla="*/ 30 w 588"/>
                  <a:gd name="T5" fmla="*/ 46 h 765"/>
                  <a:gd name="T6" fmla="*/ 0 w 588"/>
                  <a:gd name="T7" fmla="*/ 119 h 765"/>
                  <a:gd name="T8" fmla="*/ 0 w 588"/>
                  <a:gd name="T9" fmla="*/ 147 h 765"/>
                  <a:gd name="T10" fmla="*/ 0 w 588"/>
                  <a:gd name="T11" fmla="*/ 164 h 765"/>
                  <a:gd name="T12" fmla="*/ 0 w 588"/>
                  <a:gd name="T13" fmla="*/ 386 h 765"/>
                  <a:gd name="T14" fmla="*/ 0 w 588"/>
                  <a:gd name="T15" fmla="*/ 500 h 765"/>
                  <a:gd name="T16" fmla="*/ 0 w 588"/>
                  <a:gd name="T17" fmla="*/ 503 h 765"/>
                  <a:gd name="T18" fmla="*/ 0 w 588"/>
                  <a:gd name="T19" fmla="*/ 508 h 765"/>
                  <a:gd name="T20" fmla="*/ 0 w 588"/>
                  <a:gd name="T21" fmla="*/ 644 h 765"/>
                  <a:gd name="T22" fmla="*/ 0 w 588"/>
                  <a:gd name="T23" fmla="*/ 765 h 765"/>
                  <a:gd name="T24" fmla="*/ 272 w 588"/>
                  <a:gd name="T25" fmla="*/ 508 h 765"/>
                  <a:gd name="T26" fmla="*/ 294 w 588"/>
                  <a:gd name="T27" fmla="*/ 508 h 765"/>
                  <a:gd name="T28" fmla="*/ 414 w 588"/>
                  <a:gd name="T29" fmla="*/ 508 h 765"/>
                  <a:gd name="T30" fmla="*/ 413 w 588"/>
                  <a:gd name="T31" fmla="*/ 508 h 765"/>
                  <a:gd name="T32" fmla="*/ 458 w 588"/>
                  <a:gd name="T33" fmla="*/ 508 h 765"/>
                  <a:gd name="T34" fmla="*/ 567 w 588"/>
                  <a:gd name="T35" fmla="*/ 448 h 765"/>
                  <a:gd name="T36" fmla="*/ 568 w 588"/>
                  <a:gd name="T37" fmla="*/ 447 h 765"/>
                  <a:gd name="T38" fmla="*/ 588 w 588"/>
                  <a:gd name="T39" fmla="*/ 379 h 765"/>
                  <a:gd name="T40" fmla="*/ 588 w 588"/>
                  <a:gd name="T41" fmla="*/ 147 h 765"/>
                  <a:gd name="T42" fmla="*/ 588 w 588"/>
                  <a:gd name="T43" fmla="*/ 119 h 765"/>
                  <a:gd name="T44" fmla="*/ 449 w 588"/>
                  <a:gd name="T45" fmla="*/ 0 h 765"/>
                  <a:gd name="T46" fmla="*/ 458 w 588"/>
                  <a:gd name="T47" fmla="*/ 318 h 765"/>
                  <a:gd name="T48" fmla="*/ 411 w 588"/>
                  <a:gd name="T49" fmla="*/ 379 h 765"/>
                  <a:gd name="T50" fmla="*/ 130 w 588"/>
                  <a:gd name="T51" fmla="*/ 379 h 765"/>
                  <a:gd name="T52" fmla="*/ 130 w 588"/>
                  <a:gd name="T53" fmla="*/ 179 h 765"/>
                  <a:gd name="T54" fmla="*/ 189 w 588"/>
                  <a:gd name="T55" fmla="*/ 130 h 765"/>
                  <a:gd name="T56" fmla="*/ 399 w 588"/>
                  <a:gd name="T57" fmla="*/ 130 h 765"/>
                  <a:gd name="T58" fmla="*/ 458 w 588"/>
                  <a:gd name="T59" fmla="*/ 189 h 765"/>
                  <a:gd name="T60" fmla="*/ 458 w 588"/>
                  <a:gd name="T61" fmla="*/ 318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8" h="765">
                    <a:moveTo>
                      <a:pt x="449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95" y="0"/>
                      <a:pt x="55" y="18"/>
                      <a:pt x="30" y="46"/>
                    </a:cubicBezTo>
                    <a:cubicBezTo>
                      <a:pt x="11" y="66"/>
                      <a:pt x="0" y="92"/>
                      <a:pt x="0" y="119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386"/>
                      <a:pt x="0" y="386"/>
                      <a:pt x="0" y="386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03"/>
                      <a:pt x="0" y="503"/>
                      <a:pt x="0" y="503"/>
                    </a:cubicBezTo>
                    <a:cubicBezTo>
                      <a:pt x="0" y="508"/>
                      <a:pt x="0" y="508"/>
                      <a:pt x="0" y="508"/>
                    </a:cubicBezTo>
                    <a:cubicBezTo>
                      <a:pt x="0" y="644"/>
                      <a:pt x="0" y="644"/>
                      <a:pt x="0" y="644"/>
                    </a:cubicBezTo>
                    <a:cubicBezTo>
                      <a:pt x="0" y="765"/>
                      <a:pt x="0" y="765"/>
                      <a:pt x="0" y="765"/>
                    </a:cubicBezTo>
                    <a:cubicBezTo>
                      <a:pt x="105" y="516"/>
                      <a:pt x="174" y="508"/>
                      <a:pt x="272" y="508"/>
                    </a:cubicBezTo>
                    <a:cubicBezTo>
                      <a:pt x="369" y="508"/>
                      <a:pt x="294" y="508"/>
                      <a:pt x="294" y="508"/>
                    </a:cubicBezTo>
                    <a:cubicBezTo>
                      <a:pt x="414" y="508"/>
                      <a:pt x="414" y="508"/>
                      <a:pt x="414" y="508"/>
                    </a:cubicBezTo>
                    <a:cubicBezTo>
                      <a:pt x="413" y="508"/>
                      <a:pt x="413" y="508"/>
                      <a:pt x="413" y="508"/>
                    </a:cubicBezTo>
                    <a:cubicBezTo>
                      <a:pt x="458" y="508"/>
                      <a:pt x="458" y="508"/>
                      <a:pt x="458" y="508"/>
                    </a:cubicBezTo>
                    <a:cubicBezTo>
                      <a:pt x="458" y="508"/>
                      <a:pt x="527" y="513"/>
                      <a:pt x="567" y="448"/>
                    </a:cubicBezTo>
                    <a:cubicBezTo>
                      <a:pt x="567" y="448"/>
                      <a:pt x="568" y="447"/>
                      <a:pt x="568" y="447"/>
                    </a:cubicBezTo>
                    <a:cubicBezTo>
                      <a:pt x="580" y="429"/>
                      <a:pt x="588" y="401"/>
                      <a:pt x="588" y="379"/>
                    </a:cubicBezTo>
                    <a:cubicBezTo>
                      <a:pt x="588" y="147"/>
                      <a:pt x="588" y="147"/>
                      <a:pt x="588" y="147"/>
                    </a:cubicBezTo>
                    <a:cubicBezTo>
                      <a:pt x="588" y="119"/>
                      <a:pt x="588" y="119"/>
                      <a:pt x="588" y="119"/>
                    </a:cubicBezTo>
                    <a:cubicBezTo>
                      <a:pt x="588" y="54"/>
                      <a:pt x="526" y="0"/>
                      <a:pt x="449" y="0"/>
                    </a:cubicBezTo>
                    <a:close/>
                    <a:moveTo>
                      <a:pt x="458" y="318"/>
                    </a:moveTo>
                    <a:cubicBezTo>
                      <a:pt x="458" y="348"/>
                      <a:pt x="460" y="379"/>
                      <a:pt x="411" y="379"/>
                    </a:cubicBezTo>
                    <a:cubicBezTo>
                      <a:pt x="361" y="379"/>
                      <a:pt x="130" y="379"/>
                      <a:pt x="130" y="379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0" y="146"/>
                      <a:pt x="156" y="130"/>
                      <a:pt x="189" y="130"/>
                    </a:cubicBezTo>
                    <a:cubicBezTo>
                      <a:pt x="399" y="130"/>
                      <a:pt x="399" y="130"/>
                      <a:pt x="399" y="130"/>
                    </a:cubicBezTo>
                    <a:cubicBezTo>
                      <a:pt x="432" y="130"/>
                      <a:pt x="458" y="156"/>
                      <a:pt x="458" y="189"/>
                    </a:cubicBezTo>
                    <a:lnTo>
                      <a:pt x="458" y="318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3969"/>
                <a:endParaRPr lang="de-DE" sz="1900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1438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5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516251" y="1483952"/>
            <a:ext cx="8460000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665273" y="474776"/>
            <a:ext cx="10822022" cy="1080424"/>
          </a:xfrm>
        </p:spPr>
        <p:txBody>
          <a:bodyPr lIns="0" tIns="0" rIns="0" bIns="0" anchor="t" anchorCtr="0">
            <a:normAutofit/>
          </a:bodyPr>
          <a:lstStyle>
            <a:lvl1pPr>
              <a:defRPr sz="3500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597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36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0" y="0"/>
            <a:ext cx="12190413" cy="6858000"/>
          </a:xfrm>
          <a:prstGeom prst="rect">
            <a:avLst/>
          </a:prstGeom>
        </p:spPr>
        <p:txBody>
          <a:bodyPr lIns="91410" tIns="45718" rIns="91410" bIns="45718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5079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5" name="Inhaltsplatzhalter 2"/>
          <p:cNvSpPr>
            <a:spLocks noGrp="1"/>
          </p:cNvSpPr>
          <p:nvPr>
            <p:ph idx="16"/>
          </p:nvPr>
        </p:nvSpPr>
        <p:spPr>
          <a:xfrm>
            <a:off x="6310800" y="1476439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7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5" y="942477"/>
            <a:ext cx="11134410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5"/>
          </p:nvPr>
        </p:nvSpPr>
        <p:spPr>
          <a:xfrm>
            <a:off x="516252" y="1483952"/>
            <a:ext cx="5324764" cy="4320000"/>
          </a:xfrm>
          <a:noFill/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310803" y="1483952"/>
            <a:ext cx="5879612" cy="4320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1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16255" y="410829"/>
            <a:ext cx="11134410" cy="1073123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516253" y="942477"/>
            <a:ext cx="11133137" cy="541475"/>
          </a:xfrm>
        </p:spPr>
        <p:txBody>
          <a:bodyPr lIns="10798" anchor="t" anchorCtr="0"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0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7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360" y="5803952"/>
            <a:ext cx="1807369" cy="7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2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0" r:id="rId2"/>
    <p:sldLayoutId id="2147483701" r:id="rId3"/>
    <p:sldLayoutId id="2147483709" r:id="rId4"/>
    <p:sldLayoutId id="2147483710" r:id="rId5"/>
    <p:sldLayoutId id="2147483681" r:id="rId6"/>
    <p:sldLayoutId id="2147483679" r:id="rId7"/>
    <p:sldLayoutId id="2147483680" r:id="rId8"/>
    <p:sldLayoutId id="2147483729" r:id="rId9"/>
    <p:sldLayoutId id="214748368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lang="en-US" sz="36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0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 userDrawn="1"/>
        </p:nvSpPr>
        <p:spPr bwMode="auto">
          <a:xfrm>
            <a:off x="-12137" y="5455504"/>
            <a:ext cx="12202550" cy="1402496"/>
          </a:xfrm>
          <a:custGeom>
            <a:avLst/>
            <a:gdLst>
              <a:gd name="T0" fmla="*/ 0 w 7751"/>
              <a:gd name="T1" fmla="*/ 1598 h 1776"/>
              <a:gd name="T2" fmla="*/ 148 w 7751"/>
              <a:gd name="T3" fmla="*/ 814 h 1776"/>
              <a:gd name="T4" fmla="*/ 237 w 7751"/>
              <a:gd name="T5" fmla="*/ 1361 h 1776"/>
              <a:gd name="T6" fmla="*/ 281 w 7751"/>
              <a:gd name="T7" fmla="*/ 725 h 1776"/>
              <a:gd name="T8" fmla="*/ 459 w 7751"/>
              <a:gd name="T9" fmla="*/ 592 h 1776"/>
              <a:gd name="T10" fmla="*/ 504 w 7751"/>
              <a:gd name="T11" fmla="*/ 414 h 1776"/>
              <a:gd name="T12" fmla="*/ 593 w 7751"/>
              <a:gd name="T13" fmla="*/ 592 h 1776"/>
              <a:gd name="T14" fmla="*/ 637 w 7751"/>
              <a:gd name="T15" fmla="*/ 725 h 1776"/>
              <a:gd name="T16" fmla="*/ 830 w 7751"/>
              <a:gd name="T17" fmla="*/ 1051 h 1776"/>
              <a:gd name="T18" fmla="*/ 1141 w 7751"/>
              <a:gd name="T19" fmla="*/ 770 h 1776"/>
              <a:gd name="T20" fmla="*/ 1334 w 7751"/>
              <a:gd name="T21" fmla="*/ 1495 h 1776"/>
              <a:gd name="T22" fmla="*/ 1467 w 7751"/>
              <a:gd name="T23" fmla="*/ 1139 h 1776"/>
              <a:gd name="T24" fmla="*/ 1689 w 7751"/>
              <a:gd name="T25" fmla="*/ 459 h 1776"/>
              <a:gd name="T26" fmla="*/ 2149 w 7751"/>
              <a:gd name="T27" fmla="*/ 947 h 1776"/>
              <a:gd name="T28" fmla="*/ 2238 w 7751"/>
              <a:gd name="T29" fmla="*/ 45 h 1776"/>
              <a:gd name="T30" fmla="*/ 2327 w 7751"/>
              <a:gd name="T31" fmla="*/ 636 h 1776"/>
              <a:gd name="T32" fmla="*/ 2697 w 7751"/>
              <a:gd name="T33" fmla="*/ 1450 h 1776"/>
              <a:gd name="T34" fmla="*/ 2786 w 7751"/>
              <a:gd name="T35" fmla="*/ 222 h 1776"/>
              <a:gd name="T36" fmla="*/ 3290 w 7751"/>
              <a:gd name="T37" fmla="*/ 1406 h 1776"/>
              <a:gd name="T38" fmla="*/ 3512 w 7751"/>
              <a:gd name="T39" fmla="*/ 814 h 1776"/>
              <a:gd name="T40" fmla="*/ 3557 w 7751"/>
              <a:gd name="T41" fmla="*/ 681 h 1776"/>
              <a:gd name="T42" fmla="*/ 3705 w 7751"/>
              <a:gd name="T43" fmla="*/ 459 h 1776"/>
              <a:gd name="T44" fmla="*/ 3883 w 7751"/>
              <a:gd name="T45" fmla="*/ 1361 h 1776"/>
              <a:gd name="T46" fmla="*/ 3972 w 7751"/>
              <a:gd name="T47" fmla="*/ 725 h 1776"/>
              <a:gd name="T48" fmla="*/ 4105 w 7751"/>
              <a:gd name="T49" fmla="*/ 592 h 1776"/>
              <a:gd name="T50" fmla="*/ 4194 w 7751"/>
              <a:gd name="T51" fmla="*/ 459 h 1776"/>
              <a:gd name="T52" fmla="*/ 4253 w 7751"/>
              <a:gd name="T53" fmla="*/ 592 h 1776"/>
              <a:gd name="T54" fmla="*/ 4342 w 7751"/>
              <a:gd name="T55" fmla="*/ 592 h 1776"/>
              <a:gd name="T56" fmla="*/ 4476 w 7751"/>
              <a:gd name="T57" fmla="*/ 725 h 1776"/>
              <a:gd name="T58" fmla="*/ 4802 w 7751"/>
              <a:gd name="T59" fmla="*/ 1051 h 1776"/>
              <a:gd name="T60" fmla="*/ 5024 w 7751"/>
              <a:gd name="T61" fmla="*/ 770 h 1776"/>
              <a:gd name="T62" fmla="*/ 5113 w 7751"/>
              <a:gd name="T63" fmla="*/ 1450 h 1776"/>
              <a:gd name="T64" fmla="*/ 5380 w 7751"/>
              <a:gd name="T65" fmla="*/ 1139 h 1776"/>
              <a:gd name="T66" fmla="*/ 5795 w 7751"/>
              <a:gd name="T67" fmla="*/ 503 h 1776"/>
              <a:gd name="T68" fmla="*/ 5884 w 7751"/>
              <a:gd name="T69" fmla="*/ 947 h 1776"/>
              <a:gd name="T70" fmla="*/ 6017 w 7751"/>
              <a:gd name="T71" fmla="*/ 0 h 1776"/>
              <a:gd name="T72" fmla="*/ 6343 w 7751"/>
              <a:gd name="T73" fmla="*/ 636 h 1776"/>
              <a:gd name="T74" fmla="*/ 6477 w 7751"/>
              <a:gd name="T75" fmla="*/ 1450 h 1776"/>
              <a:gd name="T76" fmla="*/ 6936 w 7751"/>
              <a:gd name="T77" fmla="*/ 267 h 1776"/>
              <a:gd name="T78" fmla="*/ 7218 w 7751"/>
              <a:gd name="T79" fmla="*/ 1361 h 1776"/>
              <a:gd name="T80" fmla="*/ 7307 w 7751"/>
              <a:gd name="T81" fmla="*/ 814 h 1776"/>
              <a:gd name="T82" fmla="*/ 7396 w 7751"/>
              <a:gd name="T83" fmla="*/ 548 h 1776"/>
              <a:gd name="T84" fmla="*/ 7573 w 7751"/>
              <a:gd name="T85" fmla="*/ 459 h 1776"/>
              <a:gd name="T86" fmla="*/ 7751 w 7751"/>
              <a:gd name="T87" fmla="*/ 1361 h 1776"/>
              <a:gd name="T88" fmla="*/ 0 w 7751"/>
              <a:gd name="T89" fmla="*/ 1776 h 1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751" h="1776">
                <a:moveTo>
                  <a:pt x="0" y="1776"/>
                </a:moveTo>
                <a:lnTo>
                  <a:pt x="0" y="1598"/>
                </a:lnTo>
                <a:lnTo>
                  <a:pt x="148" y="1495"/>
                </a:lnTo>
                <a:lnTo>
                  <a:pt x="148" y="814"/>
                </a:lnTo>
                <a:lnTo>
                  <a:pt x="237" y="814"/>
                </a:lnTo>
                <a:lnTo>
                  <a:pt x="237" y="1361"/>
                </a:lnTo>
                <a:lnTo>
                  <a:pt x="281" y="1361"/>
                </a:lnTo>
                <a:lnTo>
                  <a:pt x="281" y="725"/>
                </a:lnTo>
                <a:lnTo>
                  <a:pt x="459" y="725"/>
                </a:lnTo>
                <a:lnTo>
                  <a:pt x="459" y="592"/>
                </a:lnTo>
                <a:lnTo>
                  <a:pt x="504" y="592"/>
                </a:lnTo>
                <a:lnTo>
                  <a:pt x="504" y="414"/>
                </a:lnTo>
                <a:lnTo>
                  <a:pt x="593" y="414"/>
                </a:lnTo>
                <a:lnTo>
                  <a:pt x="593" y="592"/>
                </a:lnTo>
                <a:lnTo>
                  <a:pt x="637" y="592"/>
                </a:lnTo>
                <a:lnTo>
                  <a:pt x="637" y="725"/>
                </a:lnTo>
                <a:lnTo>
                  <a:pt x="830" y="725"/>
                </a:lnTo>
                <a:lnTo>
                  <a:pt x="830" y="1051"/>
                </a:lnTo>
                <a:lnTo>
                  <a:pt x="1141" y="1051"/>
                </a:lnTo>
                <a:lnTo>
                  <a:pt x="1141" y="770"/>
                </a:lnTo>
                <a:lnTo>
                  <a:pt x="1334" y="770"/>
                </a:lnTo>
                <a:lnTo>
                  <a:pt x="1334" y="1495"/>
                </a:lnTo>
                <a:lnTo>
                  <a:pt x="1467" y="1495"/>
                </a:lnTo>
                <a:lnTo>
                  <a:pt x="1467" y="1139"/>
                </a:lnTo>
                <a:lnTo>
                  <a:pt x="1689" y="1139"/>
                </a:lnTo>
                <a:lnTo>
                  <a:pt x="1689" y="459"/>
                </a:lnTo>
                <a:lnTo>
                  <a:pt x="2149" y="459"/>
                </a:lnTo>
                <a:lnTo>
                  <a:pt x="2149" y="947"/>
                </a:lnTo>
                <a:lnTo>
                  <a:pt x="2238" y="947"/>
                </a:lnTo>
                <a:lnTo>
                  <a:pt x="2238" y="45"/>
                </a:lnTo>
                <a:lnTo>
                  <a:pt x="2327" y="45"/>
                </a:lnTo>
                <a:lnTo>
                  <a:pt x="2327" y="636"/>
                </a:lnTo>
                <a:lnTo>
                  <a:pt x="2697" y="636"/>
                </a:lnTo>
                <a:lnTo>
                  <a:pt x="2697" y="1450"/>
                </a:lnTo>
                <a:lnTo>
                  <a:pt x="2786" y="1450"/>
                </a:lnTo>
                <a:lnTo>
                  <a:pt x="2786" y="222"/>
                </a:lnTo>
                <a:lnTo>
                  <a:pt x="3290" y="222"/>
                </a:lnTo>
                <a:lnTo>
                  <a:pt x="3290" y="1406"/>
                </a:lnTo>
                <a:lnTo>
                  <a:pt x="3512" y="1406"/>
                </a:lnTo>
                <a:lnTo>
                  <a:pt x="3512" y="814"/>
                </a:lnTo>
                <a:lnTo>
                  <a:pt x="3557" y="814"/>
                </a:lnTo>
                <a:lnTo>
                  <a:pt x="3557" y="681"/>
                </a:lnTo>
                <a:lnTo>
                  <a:pt x="3705" y="592"/>
                </a:lnTo>
                <a:lnTo>
                  <a:pt x="3705" y="459"/>
                </a:lnTo>
                <a:lnTo>
                  <a:pt x="3883" y="459"/>
                </a:lnTo>
                <a:lnTo>
                  <a:pt x="3883" y="1361"/>
                </a:lnTo>
                <a:lnTo>
                  <a:pt x="3972" y="1361"/>
                </a:lnTo>
                <a:lnTo>
                  <a:pt x="3972" y="725"/>
                </a:lnTo>
                <a:lnTo>
                  <a:pt x="4105" y="725"/>
                </a:lnTo>
                <a:lnTo>
                  <a:pt x="4105" y="592"/>
                </a:lnTo>
                <a:lnTo>
                  <a:pt x="4194" y="592"/>
                </a:lnTo>
                <a:lnTo>
                  <a:pt x="4194" y="459"/>
                </a:lnTo>
                <a:lnTo>
                  <a:pt x="4253" y="459"/>
                </a:lnTo>
                <a:lnTo>
                  <a:pt x="4253" y="592"/>
                </a:lnTo>
                <a:lnTo>
                  <a:pt x="4298" y="592"/>
                </a:lnTo>
                <a:lnTo>
                  <a:pt x="4342" y="592"/>
                </a:lnTo>
                <a:lnTo>
                  <a:pt x="4342" y="725"/>
                </a:lnTo>
                <a:lnTo>
                  <a:pt x="4476" y="725"/>
                </a:lnTo>
                <a:lnTo>
                  <a:pt x="4476" y="1051"/>
                </a:lnTo>
                <a:lnTo>
                  <a:pt x="4802" y="1051"/>
                </a:lnTo>
                <a:lnTo>
                  <a:pt x="4802" y="770"/>
                </a:lnTo>
                <a:lnTo>
                  <a:pt x="5024" y="770"/>
                </a:lnTo>
                <a:lnTo>
                  <a:pt x="5024" y="1450"/>
                </a:lnTo>
                <a:lnTo>
                  <a:pt x="5113" y="1450"/>
                </a:lnTo>
                <a:lnTo>
                  <a:pt x="5113" y="1139"/>
                </a:lnTo>
                <a:lnTo>
                  <a:pt x="5380" y="1139"/>
                </a:lnTo>
                <a:lnTo>
                  <a:pt x="5380" y="503"/>
                </a:lnTo>
                <a:lnTo>
                  <a:pt x="5795" y="503"/>
                </a:lnTo>
                <a:lnTo>
                  <a:pt x="5795" y="947"/>
                </a:lnTo>
                <a:lnTo>
                  <a:pt x="5884" y="947"/>
                </a:lnTo>
                <a:lnTo>
                  <a:pt x="5884" y="0"/>
                </a:lnTo>
                <a:lnTo>
                  <a:pt x="6017" y="0"/>
                </a:lnTo>
                <a:lnTo>
                  <a:pt x="6017" y="636"/>
                </a:lnTo>
                <a:lnTo>
                  <a:pt x="6343" y="636"/>
                </a:lnTo>
                <a:lnTo>
                  <a:pt x="6343" y="1450"/>
                </a:lnTo>
                <a:lnTo>
                  <a:pt x="6477" y="1450"/>
                </a:lnTo>
                <a:lnTo>
                  <a:pt x="6477" y="267"/>
                </a:lnTo>
                <a:lnTo>
                  <a:pt x="6936" y="267"/>
                </a:lnTo>
                <a:lnTo>
                  <a:pt x="6936" y="1361"/>
                </a:lnTo>
                <a:lnTo>
                  <a:pt x="7218" y="1361"/>
                </a:lnTo>
                <a:lnTo>
                  <a:pt x="7218" y="814"/>
                </a:lnTo>
                <a:lnTo>
                  <a:pt x="7307" y="814"/>
                </a:lnTo>
                <a:lnTo>
                  <a:pt x="7307" y="636"/>
                </a:lnTo>
                <a:lnTo>
                  <a:pt x="7396" y="548"/>
                </a:lnTo>
                <a:lnTo>
                  <a:pt x="7396" y="459"/>
                </a:lnTo>
                <a:lnTo>
                  <a:pt x="7573" y="459"/>
                </a:lnTo>
                <a:lnTo>
                  <a:pt x="7573" y="1228"/>
                </a:lnTo>
                <a:lnTo>
                  <a:pt x="7751" y="1361"/>
                </a:lnTo>
                <a:lnTo>
                  <a:pt x="7751" y="1776"/>
                </a:lnTo>
                <a:lnTo>
                  <a:pt x="0" y="1776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46038" cap="flat">
            <a:noFill/>
            <a:prstDash val="solid"/>
            <a:miter lim="800000"/>
            <a:headEnd/>
            <a:tailEnd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16255" y="410829"/>
            <a:ext cx="11134410" cy="107312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6255" y="1483952"/>
            <a:ext cx="11134410" cy="4321536"/>
          </a:xfrm>
          <a:prstGeom prst="rect">
            <a:avLst/>
          </a:prstGeom>
        </p:spPr>
        <p:txBody>
          <a:bodyPr vert="horz" lIns="10798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lnSpc>
                <a:spcPct val="90000"/>
              </a:lnSpc>
              <a:spcAft>
                <a:spcPts val="1000"/>
              </a:spcAft>
              <a:defRPr sz="120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 smtClean="0"/>
              <a:t>Enter your footer text here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90000"/>
              </a:lnSpc>
              <a:spcAft>
                <a:spcPts val="1000"/>
              </a:spcAft>
              <a:defRPr sz="1500" b="1">
                <a:solidFill>
                  <a:schemeClr val="tx1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5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7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967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807798" indent="-272967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080764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9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1436256" indent="-177748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1793335" indent="-179335" algn="l" defTabSz="91412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2513847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910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2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2" algn="l" defTabSz="9141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7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9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2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8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4" algn="l" defTabSz="91412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5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823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823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1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823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43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590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387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155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3962" indent="-258643" algn="l" defTabSz="875823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34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226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094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1950" indent="-218991" algn="l" defTabSz="8758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2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823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687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539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396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280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135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014" algn="l" defTabSz="87582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4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5911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5911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397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5911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669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658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491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293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134" indent="-258669" algn="l" defTabSz="875911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8586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6510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44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2322" indent="-219013" algn="l" defTabSz="87591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07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591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3819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1715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8961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7543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5441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3364" algn="l" defTabSz="87591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540001" y="432000"/>
            <a:ext cx="111096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540001" y="1512000"/>
            <a:ext cx="111096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>
          <a:xfrm>
            <a:off x="10210171" y="6084000"/>
            <a:ext cx="144000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27FC3DAB-407D-4279-8EB6-232635B61438}" type="datetimeFigureOut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6/29/2017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>
          <a:xfrm>
            <a:off x="3934800" y="6084000"/>
            <a:ext cx="432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540000" y="6084000"/>
            <a:ext cx="90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876087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 defTabSz="876087"/>
              <a:t>‹Nr.›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7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760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721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89794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469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9569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724478" indent="-258721" algn="l" defTabSz="876087" rtl="0" eaLnBrk="1" latinLnBrk="0" hangingPunct="1">
        <a:lnSpc>
          <a:spcPct val="90000"/>
        </a:lnSpc>
        <a:spcBef>
          <a:spcPts val="0"/>
        </a:spcBef>
        <a:spcAft>
          <a:spcPts val="100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409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847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285078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723066" indent="-219057" algn="l" defTabSz="8760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8159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7608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14083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752067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190052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628068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066055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504064" algn="l" defTabSz="87608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091" y="365126"/>
            <a:ext cx="10514231" cy="1325563"/>
          </a:xfrm>
          <a:prstGeom prst="rect">
            <a:avLst/>
          </a:prstGeom>
        </p:spPr>
        <p:txBody>
          <a:bodyPr vert="horz" lIns="91410" tIns="45718" rIns="91410" bIns="45718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091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1307B0F2-6157-4DE4-9E38-55A1767A313A}" type="datetimeFigureOut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29.06.2017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075" y="6356353"/>
            <a:ext cx="4114264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09479" y="6356353"/>
            <a:ext cx="2742843" cy="365125"/>
          </a:xfrm>
          <a:prstGeom prst="rect">
            <a:avLst/>
          </a:prstGeom>
        </p:spPr>
        <p:txBody>
          <a:bodyPr vert="horz" lIns="91410" tIns="45718" rIns="91410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3969"/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 defTabSz="913969"/>
              <a:t>‹Nr.›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70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</p:sldLayoutIdLst>
  <p:timing>
    <p:tnLst>
      <p:par>
        <p:cTn id="1" dur="indefinite" restart="never" nodeType="tmRoot"/>
      </p:par>
    </p:tnLst>
  </p:timing>
  <p:txStyles>
    <p:titleStyle>
      <a:lvl1pPr algn="l" defTabSz="91396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97" indent="-228497" algn="l" defTabSz="91396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48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64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44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41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409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393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377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370" indent="-228497" algn="l" defTabSz="9139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7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6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53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93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929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04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880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857" algn="l" defTabSz="91396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MAST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83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Software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49" y="1483951"/>
            <a:ext cx="11075638" cy="34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70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55" y="2309427"/>
            <a:ext cx="11025284" cy="188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4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NETZWERK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14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Netzwerkplan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193" y="686439"/>
            <a:ext cx="5433982" cy="6037826"/>
          </a:xfrm>
          <a:prstGeom prst="rect">
            <a:avLst/>
          </a:prstGeom>
        </p:spPr>
      </p:pic>
      <p:pic>
        <p:nvPicPr>
          <p:cNvPr id="12" name="Inhaltsplatzhalter 11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6250" y="3295807"/>
            <a:ext cx="623888" cy="464190"/>
          </a:xfrm>
        </p:spPr>
      </p:pic>
      <p:sp>
        <p:nvSpPr>
          <p:cNvPr id="14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7A838304-E58F-4296-BFD0-4FDF328FA9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66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Hardware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5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Linux-Server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Verwendung</a:t>
            </a:r>
            <a:endParaRPr lang="de-DE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107460"/>
            <a:ext cx="5900184" cy="1670034"/>
          </a:xfr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247" y="2309142"/>
            <a:ext cx="4342133" cy="3428397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49" y="2861242"/>
            <a:ext cx="4265775" cy="1781588"/>
          </a:xfrm>
          <a:prstGeom prst="rect">
            <a:avLst/>
          </a:prstGeom>
        </p:spPr>
      </p:pic>
      <p:sp>
        <p:nvSpPr>
          <p:cNvPr id="15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6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3EB36706-E68F-4E5A-82CF-07478FC6C8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78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Domaincontroller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2" y="2594048"/>
            <a:ext cx="5076450" cy="2428236"/>
          </a:xfr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224" y="190499"/>
            <a:ext cx="6500979" cy="290512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2889" y="2725490"/>
            <a:ext cx="1886707" cy="1803564"/>
          </a:xfrm>
          <a:prstGeom prst="rect">
            <a:avLst/>
          </a:prstGeom>
        </p:spPr>
      </p:pic>
      <p:sp>
        <p:nvSpPr>
          <p:cNvPr id="8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B45F13D7-C5D2-4FAF-A1DE-85E48784517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BACKEND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97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Codebeispiel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" y="2166854"/>
            <a:ext cx="11134410" cy="1131693"/>
          </a:xfrm>
        </p:spPr>
      </p:pic>
      <p:sp>
        <p:nvSpPr>
          <p:cNvPr id="9" name="Textfeld 8"/>
          <p:cNvSpPr txBox="1"/>
          <p:nvPr/>
        </p:nvSpPr>
        <p:spPr>
          <a:xfrm>
            <a:off x="516255" y="3588632"/>
            <a:ext cx="39890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Komponenten (</a:t>
            </a:r>
            <a:r>
              <a:rPr lang="de-DE" dirty="0" err="1" smtClean="0"/>
              <a:t>komponenten</a:t>
            </a:r>
            <a:r>
              <a:rPr lang="de-DE" dirty="0" smtClean="0"/>
              <a:t>)</a:t>
            </a:r>
          </a:p>
          <a:p>
            <a:pPr marL="799918" lvl="1" indent="-342900">
              <a:buFont typeface="Arial" panose="020B0604020202020204" pitchFamily="34" charset="0"/>
              <a:buChar char="•"/>
            </a:pPr>
            <a:r>
              <a:rPr lang="en-US" dirty="0" err="1"/>
              <a:t>Komponente</a:t>
            </a:r>
            <a:r>
              <a:rPr lang="en-US" dirty="0"/>
              <a:t> in </a:t>
            </a:r>
            <a:r>
              <a:rPr lang="en-US" dirty="0" err="1" smtClean="0"/>
              <a:t>raum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err="1" smtClean="0"/>
              <a:t>params</a:t>
            </a:r>
            <a:r>
              <a:rPr lang="en-US" dirty="0"/>
              <a:t>: </a:t>
            </a:r>
            <a:r>
              <a:rPr lang="en-US" dirty="0" err="1"/>
              <a:t>k_id</a:t>
            </a:r>
            <a:r>
              <a:rPr lang="en-US" dirty="0"/>
              <a:t>, </a:t>
            </a:r>
            <a:r>
              <a:rPr lang="en-US" dirty="0" err="1" smtClean="0"/>
              <a:t>r_id</a:t>
            </a:r>
            <a:endParaRPr lang="en-US" dirty="0" smtClean="0"/>
          </a:p>
          <a:p>
            <a:pPr marL="1256935" lvl="2" indent="-342900">
              <a:buFont typeface="Symbol" panose="05050102010706020507" pitchFamily="18" charset="2"/>
              <a:buChar char="-"/>
            </a:pPr>
            <a:r>
              <a:rPr lang="en-US" dirty="0" smtClean="0"/>
              <a:t>returns</a:t>
            </a:r>
            <a:r>
              <a:rPr lang="en-US" dirty="0"/>
              <a:t>: success</a:t>
            </a:r>
            <a:endParaRPr lang="de-DE" dirty="0"/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11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9A11386C-3D8D-48F4-BBE9-95391EA7FC7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02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SOFTWARE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LIVE-DEMO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054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1" smtClean="0"/>
              <a:t>Abschaffung von Papierkram</a:t>
            </a:r>
            <a:endParaRPr lang="en-US" noProof="1" smtClean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68" y="2015600"/>
            <a:ext cx="4550095" cy="30350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9" y="2015600"/>
            <a:ext cx="4978016" cy="298681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8461273" y="5083560"/>
            <a:ext cx="116403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Mit MAST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2307831" y="5087679"/>
            <a:ext cx="140076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Ohne MAST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492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760" y="447"/>
            <a:ext cx="12649774" cy="7117045"/>
          </a:xfrm>
          <a:prstGeom prst="rect">
            <a:avLst/>
          </a:prstGeom>
        </p:spPr>
      </p:pic>
      <p:sp>
        <p:nvSpPr>
          <p:cNvPr id="11" name="Rechteck 10" hidden="1"/>
          <p:cNvSpPr/>
          <p:nvPr/>
        </p:nvSpPr>
        <p:spPr>
          <a:xfrm rot="5400000">
            <a:off x="2178006" y="-3154875"/>
            <a:ext cx="7377302" cy="126475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712" rIns="91398" bIns="45712" rtlCol="0" anchor="ctr"/>
          <a:lstStyle/>
          <a:p>
            <a:pPr algn="ctr" defTabSz="913969"/>
            <a:endParaRPr lang="de-DE">
              <a:solidFill>
                <a:prstClr val="white"/>
              </a:solidFill>
            </a:endParaRPr>
          </a:p>
        </p:txBody>
      </p:sp>
      <p:sp>
        <p:nvSpPr>
          <p:cNvPr id="29" name="Rechteck 28"/>
          <p:cNvSpPr/>
          <p:nvPr/>
        </p:nvSpPr>
        <p:spPr>
          <a:xfrm>
            <a:off x="1654915" y="1574800"/>
            <a:ext cx="10191848" cy="2584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969">
              <a:lnSpc>
                <a:spcPct val="70000"/>
              </a:lnSpc>
            </a:pP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GREAT TEAMS HAVE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PURPOSE,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DEFINED ROLES </a:t>
            </a:r>
            <a:r>
              <a:rPr lang="en-US" sz="5999" dirty="0">
                <a:solidFill>
                  <a:prstClr val="white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AND THE LEADER GIVES </a:t>
            </a:r>
            <a:r>
              <a:rPr lang="en-US" sz="5999" dirty="0">
                <a:solidFill>
                  <a:srgbClr val="2890C4">
                    <a:lumMod val="40000"/>
                    <a:lumOff val="60000"/>
                  </a:srgb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rPr>
              <a:t>FEEDBACK</a:t>
            </a:r>
          </a:p>
        </p:txBody>
      </p:sp>
      <p:sp>
        <p:nvSpPr>
          <p:cNvPr id="10" name="Rechteck 9"/>
          <p:cNvSpPr/>
          <p:nvPr/>
        </p:nvSpPr>
        <p:spPr>
          <a:xfrm>
            <a:off x="1697979" y="3928886"/>
            <a:ext cx="8441098" cy="369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107946" bIns="0" rtlCol="0" anchor="ctr">
            <a:spAutoFit/>
          </a:bodyPr>
          <a:lstStyle/>
          <a:p>
            <a:pPr defTabSz="913969"/>
            <a:r>
              <a:rPr lang="en-US" sz="2400" dirty="0">
                <a:solidFill>
                  <a:prstClr val="whit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Padraig O'Sullivan, International Business Coach</a:t>
            </a:r>
          </a:p>
        </p:txBody>
      </p:sp>
      <p:sp>
        <p:nvSpPr>
          <p:cNvPr id="8" name="Freeform 11"/>
          <p:cNvSpPr>
            <a:spLocks/>
          </p:cNvSpPr>
          <p:nvPr/>
        </p:nvSpPr>
        <p:spPr bwMode="auto">
          <a:xfrm>
            <a:off x="580171" y="1309579"/>
            <a:ext cx="691130" cy="1385808"/>
          </a:xfrm>
          <a:custGeom>
            <a:avLst/>
            <a:gdLst>
              <a:gd name="T0" fmla="*/ 741 w 741"/>
              <a:gd name="T1" fmla="*/ 283 h 1485"/>
              <a:gd name="T2" fmla="*/ 607 w 741"/>
              <a:gd name="T3" fmla="*/ 0 h 1485"/>
              <a:gd name="T4" fmla="*/ 245 w 741"/>
              <a:gd name="T5" fmla="*/ 215 h 1485"/>
              <a:gd name="T6" fmla="*/ 52 w 741"/>
              <a:gd name="T7" fmla="*/ 524 h 1485"/>
              <a:gd name="T8" fmla="*/ 0 w 741"/>
              <a:gd name="T9" fmla="*/ 994 h 1485"/>
              <a:gd name="T10" fmla="*/ 0 w 741"/>
              <a:gd name="T11" fmla="*/ 1485 h 1485"/>
              <a:gd name="T12" fmla="*/ 684 w 741"/>
              <a:gd name="T13" fmla="*/ 1485 h 1485"/>
              <a:gd name="T14" fmla="*/ 684 w 741"/>
              <a:gd name="T15" fmla="*/ 797 h 1485"/>
              <a:gd name="T16" fmla="*/ 353 w 741"/>
              <a:gd name="T17" fmla="*/ 797 h 1485"/>
              <a:gd name="T18" fmla="*/ 447 w 741"/>
              <a:gd name="T19" fmla="*/ 473 h 1485"/>
              <a:gd name="T20" fmla="*/ 741 w 741"/>
              <a:gd name="T21" fmla="*/ 28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1" h="1485">
                <a:moveTo>
                  <a:pt x="741" y="283"/>
                </a:moveTo>
                <a:cubicBezTo>
                  <a:pt x="607" y="0"/>
                  <a:pt x="607" y="0"/>
                  <a:pt x="607" y="0"/>
                </a:cubicBezTo>
                <a:cubicBezTo>
                  <a:pt x="460" y="52"/>
                  <a:pt x="340" y="124"/>
                  <a:pt x="245" y="215"/>
                </a:cubicBezTo>
                <a:cubicBezTo>
                  <a:pt x="151" y="306"/>
                  <a:pt x="87" y="409"/>
                  <a:pt x="52" y="524"/>
                </a:cubicBezTo>
                <a:cubicBezTo>
                  <a:pt x="17" y="639"/>
                  <a:pt x="0" y="796"/>
                  <a:pt x="0" y="994"/>
                </a:cubicBezTo>
                <a:cubicBezTo>
                  <a:pt x="0" y="1485"/>
                  <a:pt x="0" y="1485"/>
                  <a:pt x="0" y="1485"/>
                </a:cubicBezTo>
                <a:cubicBezTo>
                  <a:pt x="684" y="1485"/>
                  <a:pt x="684" y="1485"/>
                  <a:pt x="684" y="1485"/>
                </a:cubicBezTo>
                <a:cubicBezTo>
                  <a:pt x="684" y="797"/>
                  <a:pt x="684" y="797"/>
                  <a:pt x="684" y="797"/>
                </a:cubicBezTo>
                <a:cubicBezTo>
                  <a:pt x="353" y="797"/>
                  <a:pt x="353" y="797"/>
                  <a:pt x="353" y="797"/>
                </a:cubicBezTo>
                <a:cubicBezTo>
                  <a:pt x="356" y="665"/>
                  <a:pt x="387" y="554"/>
                  <a:pt x="447" y="473"/>
                </a:cubicBezTo>
                <a:cubicBezTo>
                  <a:pt x="506" y="392"/>
                  <a:pt x="604" y="329"/>
                  <a:pt x="741" y="2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98" tIns="45712" rIns="91398" bIns="45712" numCol="1" anchor="t" anchorCtr="0" compatLnSpc="1">
            <a:prstTxWarp prst="textNoShape">
              <a:avLst/>
            </a:prstTxWarp>
          </a:bodyPr>
          <a:lstStyle/>
          <a:p>
            <a:pPr defTabSz="913969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84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REtrospektive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Hardware</a:t>
            </a:r>
          </a:p>
          <a:p>
            <a:r>
              <a:rPr lang="de-DE" dirty="0"/>
              <a:t>Zu wenig Hardware im Raum zur </a:t>
            </a:r>
            <a:r>
              <a:rPr lang="de-DE" dirty="0" smtClean="0"/>
              <a:t>Verfügung</a:t>
            </a:r>
            <a:endParaRPr lang="de-DE" b="1" dirty="0" smtClean="0"/>
          </a:p>
          <a:p>
            <a:r>
              <a:rPr lang="de-DE" dirty="0" smtClean="0"/>
              <a:t>Gruppenrichtlinien unbekannt</a:t>
            </a:r>
          </a:p>
          <a:p>
            <a:r>
              <a:rPr lang="de-DE" dirty="0" smtClean="0"/>
              <a:t>Größtes Problem: Radiusserver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90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Retrospektive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Software</a:t>
            </a:r>
          </a:p>
          <a:p>
            <a:r>
              <a:rPr lang="de-DE" dirty="0"/>
              <a:t>Mehr </a:t>
            </a:r>
            <a:r>
              <a:rPr lang="de-DE" dirty="0" smtClean="0"/>
              <a:t>Vorlaufzeit</a:t>
            </a:r>
          </a:p>
          <a:p>
            <a:r>
              <a:rPr lang="de-DE" dirty="0" smtClean="0"/>
              <a:t>Aufgabe wurde zu komplex angegangen und umgesetzt</a:t>
            </a:r>
          </a:p>
          <a:p>
            <a:r>
              <a:rPr lang="de-DE" dirty="0" smtClean="0"/>
              <a:t>Verteilung der Rollen</a:t>
            </a:r>
          </a:p>
          <a:p>
            <a:r>
              <a:rPr lang="de-DE" dirty="0" smtClean="0"/>
              <a:t>Diskussionen zu intensiv geführt</a:t>
            </a:r>
          </a:p>
          <a:p>
            <a:r>
              <a:rPr lang="de-DE" dirty="0" smtClean="0"/>
              <a:t>Gleich einigen auf einheitliche Namensbenennung</a:t>
            </a:r>
          </a:p>
          <a:p>
            <a:r>
              <a:rPr lang="de-DE" dirty="0" smtClean="0"/>
              <a:t>Evtl. Etwas zu viele Leute?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>
          <a:xfrm>
            <a:off x="3957284" y="6076361"/>
            <a:ext cx="4275850" cy="360000"/>
          </a:xfrm>
        </p:spPr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16253" y="6076361"/>
            <a:ext cx="914308" cy="360000"/>
          </a:xfrm>
        </p:spPr>
        <p:txBody>
          <a:bodyPr/>
          <a:lstStyle/>
          <a:p>
            <a:fld id="{A81D94F9-C6EA-451E-B031-CE5B767BD29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610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Kostenersparnis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5"/>
          </p:nvPr>
        </p:nvSpPr>
        <p:spPr>
          <a:xfrm>
            <a:off x="516255" y="2613677"/>
            <a:ext cx="5324764" cy="4320000"/>
          </a:xfrm>
        </p:spPr>
        <p:txBody>
          <a:bodyPr/>
          <a:lstStyle/>
          <a:p>
            <a:r>
              <a:rPr lang="de-DE" dirty="0" smtClean="0"/>
              <a:t>Bisherige Kosten:</a:t>
            </a:r>
          </a:p>
          <a:p>
            <a:r>
              <a:rPr lang="de-DE" dirty="0" smtClean="0"/>
              <a:t>Sekretärin: 2500€ im Monat</a:t>
            </a:r>
          </a:p>
          <a:p>
            <a:r>
              <a:rPr lang="de-DE" dirty="0" smtClean="0"/>
              <a:t>Papier und Druckkosten: 50€ im Monat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6"/>
          </p:nvPr>
        </p:nvSpPr>
        <p:spPr>
          <a:xfrm>
            <a:off x="6236659" y="2613677"/>
            <a:ext cx="5324764" cy="4320000"/>
          </a:xfrm>
        </p:spPr>
        <p:txBody>
          <a:bodyPr/>
          <a:lstStyle/>
          <a:p>
            <a:r>
              <a:rPr lang="de-DE" dirty="0" smtClean="0"/>
              <a:t>Kosten für MAST:</a:t>
            </a:r>
          </a:p>
          <a:p>
            <a:r>
              <a:rPr lang="de-DE" dirty="0" smtClean="0"/>
              <a:t>425€ im Monat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Multifunktionales</a:t>
            </a:r>
            <a:r>
              <a:rPr lang="en-US" dirty="0"/>
              <a:t> </a:t>
            </a:r>
            <a:r>
              <a:rPr lang="en-US" dirty="0" err="1"/>
              <a:t>Anwenderfreundliches</a:t>
            </a:r>
            <a:r>
              <a:rPr lang="en-US" dirty="0"/>
              <a:t> </a:t>
            </a:r>
            <a:r>
              <a:rPr lang="en-US" dirty="0" err="1"/>
              <a:t>Schulverwaltungs</a:t>
            </a:r>
            <a:r>
              <a:rPr lang="en-US" dirty="0"/>
              <a:t> Tool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12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TEAM ORGANISATION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r>
              <a:rPr lang="en-US" dirty="0" smtClean="0"/>
              <a:t>ANALYSEN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Nutzwertanalyse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Verbesserung durch das Produkt MAST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Inhaltsplatzhalt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627370"/>
              </p:ext>
            </p:extLst>
          </p:nvPr>
        </p:nvGraphicFramePr>
        <p:xfrm>
          <a:off x="1430561" y="2269804"/>
          <a:ext cx="8758880" cy="26555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6876"/>
                <a:gridCol w="1146725"/>
                <a:gridCol w="1161788"/>
                <a:gridCol w="1717355"/>
                <a:gridCol w="1548986"/>
                <a:gridCol w="1807150"/>
              </a:tblGrid>
              <a:tr h="333375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 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Manuelle Verwaltung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2400" b="1" u="none" strike="noStrike" dirty="0">
                          <a:effectLst/>
                        </a:rPr>
                        <a:t>MAST</a:t>
                      </a:r>
                      <a:endParaRPr lang="de-DE" sz="2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Kriterien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 err="1">
                          <a:effectLst/>
                        </a:rPr>
                        <a:t>Wichtung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b="1" u="none" strike="noStrike" dirty="0">
                          <a:effectLst/>
                        </a:rPr>
                        <a:t>Punkte (gewichtet)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Umwelt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0,56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Zeitersparnis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0,1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Kosten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45,00%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2,25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Reporting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0,08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6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0,24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Multi-User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0,25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0,35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Datenverlust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26,00%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3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0,78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2,08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>
                          <a:effectLst/>
                        </a:rPr>
                        <a:t>Flexibilität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7,00%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>
                          <a:effectLst/>
                        </a:rPr>
                        <a:t>4</a:t>
                      </a:r>
                      <a:endParaRPr lang="de-DE" sz="1600" b="0" i="0" u="none" strike="noStrike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0,28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7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0,49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600" u="none" strike="noStrike" dirty="0">
                          <a:effectLst/>
                        </a:rPr>
                        <a:t>Summe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100,00%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24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3,98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46</a:t>
                      </a:r>
                      <a:endParaRPr lang="de-DE" sz="16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 u="none" strike="noStrike" dirty="0">
                          <a:effectLst/>
                        </a:rPr>
                        <a:t>6,67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117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Verkaufsmodelle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5"/>
          </p:nvPr>
        </p:nvSpPr>
        <p:spPr>
          <a:xfrm>
            <a:off x="2044376" y="2118937"/>
            <a:ext cx="2809103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5 Stunden im Monat</a:t>
            </a:r>
          </a:p>
          <a:p>
            <a:endParaRPr lang="de-DE" dirty="0" smtClean="0"/>
          </a:p>
          <a:p>
            <a:r>
              <a:rPr lang="de-DE" dirty="0" smtClean="0"/>
              <a:t>425€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Inhaltsplatzhalter 3"/>
          <p:cNvSpPr>
            <a:spLocks noGrp="1"/>
          </p:cNvSpPr>
          <p:nvPr>
            <p:ph idx="15"/>
          </p:nvPr>
        </p:nvSpPr>
        <p:spPr>
          <a:xfrm>
            <a:off x="5340904" y="2118937"/>
            <a:ext cx="2892230" cy="3335183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30 Stunden im Monat</a:t>
            </a:r>
          </a:p>
          <a:p>
            <a:endParaRPr lang="de-DE" dirty="0"/>
          </a:p>
          <a:p>
            <a:r>
              <a:rPr lang="de-DE" dirty="0" smtClean="0"/>
              <a:t>1.675€ pro Monat</a:t>
            </a:r>
          </a:p>
          <a:p>
            <a:endParaRPr lang="de-DE" dirty="0"/>
          </a:p>
          <a:p>
            <a:r>
              <a:rPr lang="de-DE" dirty="0"/>
              <a:t>m</a:t>
            </a:r>
            <a:r>
              <a:rPr lang="de-DE" dirty="0" smtClean="0"/>
              <a:t>in. 3 Jahre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idx="15"/>
          </p:nvPr>
        </p:nvSpPr>
        <p:spPr>
          <a:xfrm>
            <a:off x="8666205" y="2111424"/>
            <a:ext cx="2984460" cy="3342696"/>
          </a:xfrm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de-DE" dirty="0" smtClean="0"/>
              <a:t>0 Stunden</a:t>
            </a:r>
          </a:p>
          <a:p>
            <a:endParaRPr lang="de-DE" dirty="0"/>
          </a:p>
          <a:p>
            <a:r>
              <a:rPr lang="de-DE" dirty="0" smtClean="0"/>
              <a:t>Einmalig 27.600€</a:t>
            </a:r>
          </a:p>
          <a:p>
            <a:endParaRPr lang="de-DE" dirty="0"/>
          </a:p>
          <a:p>
            <a:r>
              <a:rPr lang="de-DE" dirty="0" smtClean="0"/>
              <a:t>Keine Laufzeit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9535" y="4517255"/>
            <a:ext cx="925836" cy="92038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3977" y="4525493"/>
            <a:ext cx="925836" cy="920389"/>
          </a:xfrm>
          <a:prstGeom prst="rect">
            <a:avLst/>
          </a:prstGeom>
        </p:spPr>
      </p:pic>
      <p:sp>
        <p:nvSpPr>
          <p:cNvPr id="13" name="Inhaltsplatzhalter 3"/>
          <p:cNvSpPr>
            <a:spLocks noGrp="1"/>
          </p:cNvSpPr>
          <p:nvPr>
            <p:ph idx="15"/>
          </p:nvPr>
        </p:nvSpPr>
        <p:spPr>
          <a:xfrm>
            <a:off x="225330" y="2106193"/>
            <a:ext cx="1331621" cy="3347927"/>
          </a:xfrm>
          <a:ln w="28575">
            <a:solidFill>
              <a:srgbClr val="3498DB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Support: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 smtClean="0"/>
              <a:t>Kosten: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Laufzeit:	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041514" y="1620194"/>
            <a:ext cx="2215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Bronze-Lizenz</a:t>
            </a:r>
            <a:endParaRPr lang="de-DE" sz="28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274872" y="1620194"/>
            <a:ext cx="1890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Gold-Lizenz</a:t>
            </a:r>
            <a:endParaRPr lang="de-DE" sz="28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8666205" y="1614376"/>
            <a:ext cx="269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smtClean="0"/>
              <a:t>Alle Code Rechte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96331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b="49182"/>
          <a:stretch/>
        </p:blipFill>
        <p:spPr>
          <a:xfrm>
            <a:off x="973407" y="1483952"/>
            <a:ext cx="9953459" cy="393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07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8004" y="420933"/>
            <a:ext cx="11134410" cy="1073123"/>
          </a:xfrm>
        </p:spPr>
        <p:txBody>
          <a:bodyPr/>
          <a:lstStyle/>
          <a:p>
            <a:r>
              <a:rPr lang="de-DE" dirty="0" smtClean="0"/>
              <a:t>Kostenanalyse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 smtClean="0"/>
              <a:t>Multifunktionales</a:t>
            </a:r>
            <a:r>
              <a:rPr lang="en-US" dirty="0" smtClean="0"/>
              <a:t> </a:t>
            </a:r>
            <a:r>
              <a:rPr lang="en-US" dirty="0" err="1" smtClean="0"/>
              <a:t>Anwenderfreundliches</a:t>
            </a:r>
            <a:r>
              <a:rPr lang="en-US" dirty="0" smtClean="0"/>
              <a:t> </a:t>
            </a:r>
            <a:r>
              <a:rPr lang="en-US" dirty="0" err="1" smtClean="0"/>
              <a:t>Schulverwaltungs</a:t>
            </a:r>
            <a:r>
              <a:rPr lang="en-US" dirty="0" smtClean="0"/>
              <a:t>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2"/>
          <a:srcRect t="50817"/>
          <a:stretch/>
        </p:blipFill>
        <p:spPr>
          <a:xfrm>
            <a:off x="1181883" y="1483952"/>
            <a:ext cx="9803154" cy="375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44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Hardware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Multifunktionales Anwenderfreundliches Schulverwaltungs Tool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253" y="1483952"/>
            <a:ext cx="10780334" cy="339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8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4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5_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354</Words>
  <Application>Microsoft Office PowerPoint</Application>
  <PresentationFormat>Benutzerdefiniert</PresentationFormat>
  <Paragraphs>185</Paragraphs>
  <Slides>23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7</vt:i4>
      </vt:variant>
      <vt:variant>
        <vt:lpstr>Folientitel</vt:lpstr>
      </vt:variant>
      <vt:variant>
        <vt:i4>23</vt:i4>
      </vt:variant>
    </vt:vector>
  </HeadingPairs>
  <TitlesOfParts>
    <vt:vector size="39" baseType="lpstr">
      <vt:lpstr>Liberation Sans</vt:lpstr>
      <vt:lpstr>Calibri</vt:lpstr>
      <vt:lpstr>Open Sans Condensed</vt:lpstr>
      <vt:lpstr>Open Sans Light</vt:lpstr>
      <vt:lpstr>Wingdings</vt:lpstr>
      <vt:lpstr>Bebas Neue</vt:lpstr>
      <vt:lpstr>Symbol</vt:lpstr>
      <vt:lpstr>Arial</vt:lpstr>
      <vt:lpstr>Calibri Light</vt:lpstr>
      <vt:lpstr>PRESENTATIONLOAD</vt:lpstr>
      <vt:lpstr>1_PRESENTATIONLOAD</vt:lpstr>
      <vt:lpstr>2_PRESENTATIONLOAD</vt:lpstr>
      <vt:lpstr>3_PRESENTATIONLOAD</vt:lpstr>
      <vt:lpstr>4_PRESENTATIONLOAD</vt:lpstr>
      <vt:lpstr>5_PRESENTATIONLOAD</vt:lpstr>
      <vt:lpstr>Office Theme</vt:lpstr>
      <vt:lpstr>MAST</vt:lpstr>
      <vt:lpstr>Motivation</vt:lpstr>
      <vt:lpstr>Motivation</vt:lpstr>
      <vt:lpstr>TEAM ORGANISATION</vt:lpstr>
      <vt:lpstr>Nutzwertanalyse</vt:lpstr>
      <vt:lpstr>Kostenanalyse</vt:lpstr>
      <vt:lpstr>Kostenanalyse</vt:lpstr>
      <vt:lpstr>Kostenanalyse</vt:lpstr>
      <vt:lpstr>Zeitplan</vt:lpstr>
      <vt:lpstr>Zeitplan</vt:lpstr>
      <vt:lpstr>Zeitplan</vt:lpstr>
      <vt:lpstr>TEAM Hardware</vt:lpstr>
      <vt:lpstr>Netzwerkplan</vt:lpstr>
      <vt:lpstr>TEAM Hardware</vt:lpstr>
      <vt:lpstr>Linux-Server</vt:lpstr>
      <vt:lpstr>Domaincontroller</vt:lpstr>
      <vt:lpstr>TEAM SOFTWARE</vt:lpstr>
      <vt:lpstr>Codebeispiel</vt:lpstr>
      <vt:lpstr>TEAM SOFTWARE</vt:lpstr>
      <vt:lpstr>PowerPoint-Präsentation</vt:lpstr>
      <vt:lpstr>REtrospektive</vt:lpstr>
      <vt:lpstr>Retrospektive</vt:lpstr>
      <vt:lpstr>Retrospektive</vt:lpstr>
    </vt:vector>
  </TitlesOfParts>
  <Company>PresentationLoad GmbH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PowerPoint Template</dc:title>
  <dc:creator>PresentationLoad</dc:creator>
  <cp:keywords/>
  <dc:description>www.presentationload.com</dc:description>
  <cp:lastModifiedBy>Schueler Account</cp:lastModifiedBy>
  <cp:revision>1137</cp:revision>
  <dcterms:created xsi:type="dcterms:W3CDTF">2010-05-21T10:35:54Z</dcterms:created>
  <dcterms:modified xsi:type="dcterms:W3CDTF">2017-06-29T15:00:30Z</dcterms:modified>
  <cp:category/>
</cp:coreProperties>
</file>

<file path=docProps/thumbnail.jpeg>
</file>